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186699" y="584144"/>
            <a:ext cx="7304051" cy="383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V 2.3.3 A Zahnradmodell zur Aufrichtung der Wirbelsäule</a:t>
            </a:r>
            <a:endParaRPr lang="de-DE" b="1" i="1" dirty="0">
              <a:effectLst/>
              <a:latin typeface="Arial" panose="020B060402020202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444" y="1611162"/>
            <a:ext cx="6308433" cy="2988547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662546" y="5242904"/>
            <a:ext cx="8950036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Die Bewegung von Becken, Brustkorb und Halswirbelsäule in Pfeilrichtung der Zahnräder entscheidet über eine aufrechte Sitzposition A oder eine entspannte, aber auf Dauer auch belastende Sitzposition B. </a:t>
            </a:r>
            <a:endParaRPr lang="de-DE" sz="16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14</cp:revision>
  <dcterms:created xsi:type="dcterms:W3CDTF">2019-01-17T10:21:00Z</dcterms:created>
  <dcterms:modified xsi:type="dcterms:W3CDTF">2019-01-21T15:05:04Z</dcterms:modified>
</cp:coreProperties>
</file>