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1" d="100"/>
          <a:sy n="81" d="100"/>
        </p:scale>
        <p:origin x="754" y="5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zfe.de/inhalt/die-aid-ernaehrungspyramide-640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641601" y="246656"/>
            <a:ext cx="7418895" cy="682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26960" rIns="-1587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kumimoji="0" lang="de-DE" altLang="de-DE" b="1" i="1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orlage V 1.2.1 B Die Ernährungspyramide des </a:t>
            </a:r>
            <a:r>
              <a:rPr kumimoji="0" lang="de-DE" altLang="de-DE" b="1" i="1" u="none" strike="noStrike" cap="none" normalizeH="0" baseline="0" dirty="0" err="1" smtClean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BZfE</a:t>
            </a:r>
            <a:r>
              <a:rPr kumimoji="0" lang="de-DE" altLang="de-DE" b="1" i="1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(ehemals </a:t>
            </a:r>
            <a:r>
              <a:rPr kumimoji="0" lang="de-DE" altLang="de-DE" b="1" i="1" u="none" strike="noStrike" cap="none" normalizeH="0" baseline="0" dirty="0" err="1" smtClean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aid</a:t>
            </a:r>
            <a:r>
              <a:rPr kumimoji="0" lang="de-DE" altLang="de-DE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5" name="Bild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914" y="772998"/>
            <a:ext cx="7914696" cy="5599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249058" y="5772060"/>
            <a:ext cx="1000305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Quelle: </a:t>
            </a:r>
            <a:r>
              <a:rPr kumimoji="0" lang="de-DE" altLang="de-DE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aid</a:t>
            </a:r>
            <a:r>
              <a:rPr kumimoji="0" lang="de-DE" altLang="de-DE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de-DE" altLang="de-DE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infodienst</a:t>
            </a:r>
            <a:r>
              <a:rPr kumimoji="0" lang="de-DE" altLang="de-DE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die </a:t>
            </a:r>
            <a:r>
              <a:rPr kumimoji="0" lang="de-DE" altLang="de-DE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aid</a:t>
            </a:r>
            <a:r>
              <a:rPr kumimoji="0" lang="de-DE" altLang="de-DE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-Ernährungspyramide. Bonn (2012) </a:t>
            </a:r>
            <a:endParaRPr kumimoji="0" lang="de-DE" altLang="de-DE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Bundeszentrum für Ernährung (2018): „Die Ernährungspyramide: Eine für alle“, </a:t>
            </a:r>
            <a:r>
              <a:rPr kumimoji="0" lang="de-DE" altLang="de-DE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https://www.bzfe.de/inhalt/die-aid-ernaehrungspyramide-640.html</a:t>
            </a:r>
            <a:r>
              <a:rPr kumimoji="0" lang="de-DE" altLang="de-DE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12.11.2018</a:t>
            </a:r>
            <a:endParaRPr kumimoji="0" lang="de-DE" altLang="de-DE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Breitbild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5</cp:revision>
  <dcterms:created xsi:type="dcterms:W3CDTF">2019-01-17T10:21:00Z</dcterms:created>
  <dcterms:modified xsi:type="dcterms:W3CDTF">2019-01-21T13:03:22Z</dcterms:modified>
</cp:coreProperties>
</file>