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708726" y="979083"/>
            <a:ext cx="7850910" cy="2681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de-DE" sz="1600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macht Männern Stress?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Wenn sie eine Situation nicht unter </a:t>
            </a:r>
            <a:r>
              <a:rPr lang="de-DE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Kontrolle </a:t>
            </a: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haben (z.B. als Beifahrer im Auto)</a:t>
            </a:r>
          </a:p>
          <a:p>
            <a:pPr>
              <a:lnSpc>
                <a:spcPct val="110000"/>
              </a:lnSpc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0000"/>
              </a:lnSpc>
            </a:pPr>
            <a:r>
              <a:rPr lang="de-DE" sz="1600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 macht Frauen Stress?</a:t>
            </a:r>
            <a:endParaRPr lang="de-DE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Alles, was die Harmonie stört</a:t>
            </a: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Sich die Schuld geben, wenn etwas schiefläuft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708726" y="3673322"/>
            <a:ext cx="7065819" cy="22438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de-DE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Unterschiedliche Bewältigungsstrategien: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10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lvl="0">
              <a:lnSpc>
                <a:spcPct val="110000"/>
              </a:lnSpc>
            </a:pPr>
            <a:r>
              <a:rPr lang="de-DE" sz="1600" u="sng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Männer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Sind weniger in der Lage, sich soziale Unterstützung zu holen</a:t>
            </a: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Neigen eher zu riskantem Verhalten (Alkohol, Nikotin)</a:t>
            </a:r>
          </a:p>
          <a:p>
            <a:pPr lvl="0">
              <a:lnSpc>
                <a:spcPct val="110000"/>
              </a:lnSpc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lvl="0">
              <a:lnSpc>
                <a:spcPct val="110000"/>
              </a:lnSpc>
            </a:pPr>
            <a:r>
              <a:rPr lang="de-DE" sz="1600" u="sng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Frauen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Werden bei Stress eher passiv, ängstlich und resignieren</a:t>
            </a:r>
            <a:endParaRPr lang="de-DE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506572" y="378713"/>
            <a:ext cx="5121787" cy="383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de-DE" b="1" i="1" dirty="0">
                <a:solidFill>
                  <a:prstClr val="black"/>
                </a:solidFill>
                <a:latin typeface="Arial" panose="020B0604020202020204" pitchFamily="34" charset="0"/>
              </a:rPr>
              <a:t>Vorlage 3.6.7 A Frauen und Männer im Stress</a:t>
            </a:r>
            <a:endParaRPr lang="de-DE" b="1" i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593070" y="6335279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2019-01-23T16:23:21Z</dcterms:modified>
</cp:coreProperties>
</file>