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48138" y="666149"/>
            <a:ext cx="7867650" cy="6354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1.3.1 D Was passiert, wenn ich zu fett esse?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passiert, wenn ich zu fett esse?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Fett ist lebensnotwendig und liefert wertvolle Vitamine. Aber zu viel Fett macht krank.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Folgen: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Übergewicht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Hohe Blutfett- und Blutcholesterinwerte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Herz-Kreislauf-Erkrankungen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Empfehlung der DGE: Fettbewusst essen! Das heißt: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weniger Streich- und Kochfett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gut belegte Brotmahlzeiten „abspecken“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auf versteckte Fette achten (weniger Fertigprodukte und verarbeitete Lebensmittel, mehr frisches Gemüse und Obst)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7</cp:revision>
  <dcterms:created xsi:type="dcterms:W3CDTF">2019-01-17T10:21:00Z</dcterms:created>
  <dcterms:modified xsi:type="dcterms:W3CDTF">2019-01-21T13:35:07Z</dcterms:modified>
</cp:coreProperties>
</file>