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1"/>
    <p:sldMasterId id="2147483660" r:id="rId2"/>
  </p:sldMasterIdLst>
  <p:sldIdLst>
    <p:sldId id="256" r:id="rId3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9" autoAdjust="0"/>
    <p:restoredTop sz="94717" autoAdjust="0"/>
  </p:normalViewPr>
  <p:slideViewPr>
    <p:cSldViewPr snapToGrid="0">
      <p:cViewPr varScale="1">
        <p:scale>
          <a:sx n="81" d="100"/>
          <a:sy n="81" d="100"/>
        </p:scale>
        <p:origin x="754" y="53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1.xml"/><Relationship Id="rId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363956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1986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5160350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05617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09090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766263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880326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8225196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103611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112285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073327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2799486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360530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568901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70818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11219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029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151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42960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46506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79346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0849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2300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463073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789325" y="37126"/>
            <a:ext cx="11402673" cy="449862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126960" rIns="-1587" bIns="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rPr>
              <a:t>V</a:t>
            </a:r>
            <a:r>
              <a:rPr kumimoji="0" lang="de-DE" altLang="de-DE" b="1" i="1" u="none" strike="noStrike" cap="none" normalizeH="0" baseline="0" dirty="0" smtClean="0" bmk="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rPr>
              <a:t>orlage 1.5.1 C Trinkempfehlungen der DGE</a:t>
            </a:r>
            <a:endParaRPr kumimoji="0" lang="de-DE" altLang="de-DE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                                            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Trinken Sie rund 1,5 Liter jeden Tag.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de-DE" altLang="de-DE" sz="1600" b="0" i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Geeignet: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Wasser 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Hausgemachtes Aroma-Wasser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None/>
              <a:tabLst/>
            </a:pPr>
            <a:r>
              <a:rPr kumimoji="0" lang="de-DE" altLang="de-DE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→ Füllen Sie dazu eine Flasche oder Kanne mit Wasser und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None/>
              <a:tabLst/>
            </a:pPr>
            <a:r>
              <a:rPr kumimoji="0" lang="de-DE" altLang="de-DE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ergänzen Sie aufgeschnittene Früchte, Kräuter, einen Schluck Saft oder einen Rest Kräuter-Tee. Ergänzen Sie zum Beispiel 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aufgeschnittene Gurke, Apfel, Birne, Beeren, Zitrone, Limette, Orange oder Grapefruit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feine Scheiben Ingwer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ein bis zwei Stängel Minze, Rosmarin, Fenchel oder Basilikum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ungesüßter Tee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altLang="de-DE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2049" name="Grafik 7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37023" y="407707"/>
            <a:ext cx="4197350" cy="128111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Rectangle 3"/>
          <p:cNvSpPr>
            <a:spLocks noChangeArrowheads="1"/>
          </p:cNvSpPr>
          <p:nvPr/>
        </p:nvSpPr>
        <p:spPr bwMode="auto">
          <a:xfrm>
            <a:off x="3400552" y="3921760"/>
            <a:ext cx="7939893" cy="2846933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None/>
              <a:tabLst/>
            </a:pPr>
            <a:r>
              <a:rPr kumimoji="0" lang="de-DE" altLang="de-DE" sz="1600" b="0" i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Ungeeignet: </a:t>
            </a:r>
            <a:endParaRPr kumimoji="0" lang="de-DE" altLang="de-DE" sz="1600" b="0" i="0" u="sng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unverdünnte Säfte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Limonaden, </a:t>
            </a:r>
            <a:r>
              <a:rPr kumimoji="0" lang="de-DE" altLang="de-DE" sz="16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Colagetränke</a:t>
            </a:r>
            <a:r>
              <a:rPr kumimoji="0" lang="de-DE" altLang="de-DE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, Brausen, Eistees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Mehr als 3 - 4 Tassen Kaffee täglich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Char char="•"/>
              <a:tabLst/>
            </a:pPr>
            <a:r>
              <a:rPr kumimoji="0" lang="de-DE" altLang="de-DE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 Alkoholische Getränke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None/>
              <a:tabLst/>
            </a:pPr>
            <a:r>
              <a:rPr kumimoji="0" lang="de-DE" altLang="de-DE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Alkohol ist kein Durstlöscher und wegen der damit verbundenen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None/>
              <a:tabLst/>
            </a:pPr>
            <a:r>
              <a:rPr kumimoji="0" lang="de-DE" altLang="de-DE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gesundheitlichen Risiken nur gelegentlich und in kleinen Mengen zu konsumieren.</a:t>
            </a: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Tx/>
              <a:buFontTx/>
              <a:buNone/>
              <a:tabLst/>
            </a:pPr>
            <a:endParaRPr kumimoji="0" lang="de-DE" altLang="de-DE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0522005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Benutzerdefiniertes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133</Words>
  <Application>Microsoft Office PowerPoint</Application>
  <PresentationFormat>Breitbild</PresentationFormat>
  <Paragraphs>22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Office</vt:lpstr>
      <vt:lpstr>Benutzerdefiniertes Design</vt:lpstr>
      <vt:lpstr>PowerPoint-Präsentation</vt:lpstr>
    </vt:vector>
  </TitlesOfParts>
  <Company>Hewlett-Packard Company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Welz, Annika (LZG-RLP)</dc:creator>
  <cp:lastModifiedBy>Welz, Annika (LZG-RLP)</cp:lastModifiedBy>
  <cp:revision>14</cp:revision>
  <dcterms:created xsi:type="dcterms:W3CDTF">2019-01-17T10:21:00Z</dcterms:created>
  <dcterms:modified xsi:type="dcterms:W3CDTF">2019-01-21T14:22:11Z</dcterms:modified>
</cp:coreProperties>
</file>

<file path=docProps/thumbnail.jpeg>
</file>