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9325" y="37126"/>
            <a:ext cx="11402673" cy="449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-1587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V</a:t>
            </a:r>
            <a:r>
              <a:rPr kumimoji="0" lang="de-DE" altLang="de-DE" b="1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orlage 1.5.1 C Trinkempfehlungen der DGE</a:t>
            </a:r>
            <a:endParaRPr kumimoji="0" lang="de-DE" altLang="de-DE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Trinken Sie rund 1,5 Liter jeden Tag.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Geeignet: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Wasser 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Hausgemachtes Aroma-Wasser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→ Füllen Sie dazu eine Flasche oder Kanne mit Wasser und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ergänzen Sie aufgeschnittene Früchte, Kräuter, einen Schluck Saft oder einen Rest Kräuter-Tee. Ergänzen Sie zum Beispiel 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aufgeschnittene Gurke, Apfel, Birne, Beeren, Zitrone, Limette, Orange oder Grapefruit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feine Scheiben Ingwer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ein bis zwei Stängel Minze, Rosmarin, Fenchel oder Basilikum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ungesüßter Tee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Grafik 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023" y="407707"/>
            <a:ext cx="4197350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400552" y="3921760"/>
            <a:ext cx="7939893" cy="2846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Ungeeignet: </a:t>
            </a:r>
            <a:endParaRPr kumimoji="0" lang="de-DE" altLang="de-DE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unverdünnte Säfte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Limonaden, </a:t>
            </a:r>
            <a:r>
              <a:rPr kumimoji="0" lang="de-DE" alt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Colagetränke</a:t>
            </a: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Brausen, Eistees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Mehr als 3 - 4 Tassen Kaffee täglich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de-DE" alt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Alkoholische Getränke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Alkohol ist kein Durstlöscher und wegen der damit verbundenen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gesundheitlichen Risiken nur gelegentlich und in kleinen Mengen zu konsumieren.</a:t>
            </a: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14</cp:revision>
  <dcterms:created xsi:type="dcterms:W3CDTF">2019-01-17T10:21:00Z</dcterms:created>
  <dcterms:modified xsi:type="dcterms:W3CDTF">2019-01-21T14:22:11Z</dcterms:modified>
</cp:coreProperties>
</file>