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006762" y="774392"/>
            <a:ext cx="9901381" cy="2699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Schlafphasen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 Schlaf wechseln sich Traumschlafphasen, Tiefschlafphasen und Phasen mit leichtem Schlaf ab. </a:t>
            </a:r>
          </a:p>
          <a:p>
            <a:pPr>
              <a:lnSpc>
                <a:spcPct val="114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Durchschnittlich wachen wir jede Nacht 28 Mal auf. </a:t>
            </a:r>
          </a:p>
          <a:p>
            <a:pPr>
              <a:lnSpc>
                <a:spcPct val="114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Daran erinnern wir uns nur, wenn wir länger als drei Minuten wach sind.</a:t>
            </a:r>
          </a:p>
          <a:p>
            <a:pPr>
              <a:lnSpc>
                <a:spcPct val="114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Keine(r) von uns schläft nachts durch.</a:t>
            </a:r>
          </a:p>
          <a:p>
            <a:pPr>
              <a:lnSpc>
                <a:spcPct val="114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2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2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2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791758" y="220191"/>
            <a:ext cx="3441840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3.9.6 A Schlafphasen 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06762" y="2709675"/>
            <a:ext cx="10400145" cy="1776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4000"/>
              </a:lnSpc>
            </a:pP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Alkohol – eine gute Einschlafhilfe?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bis 1 ½ Stunden nach dem Alkoholverzehr: Entspannung und leichte Müdigkeit treten ein und das Einschlafen fällt leichter. </a:t>
            </a:r>
          </a:p>
          <a:p>
            <a:pPr marL="342900" lvl="0" indent="-342900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Aber: Die Erholung im Schlaf ist gestört 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→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Tiefschlaf- und Traumphasen geraten durcheinander.</a:t>
            </a:r>
          </a:p>
          <a:p>
            <a:pPr marL="342900" lvl="0" indent="-342900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 letzten Schlafdrittel Nachlassen der beruhigenden Wirkung des Alkohols.</a:t>
            </a:r>
          </a:p>
          <a:p>
            <a:pPr marL="342900" lvl="0" indent="-342900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Folgen: Schlaf wird flach und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unruhig, Keine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körperliche </a:t>
            </a: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Erholung, Häufiges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vorzeitiges Erwachen 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459560" y="5099949"/>
            <a:ext cx="7494548" cy="6586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Es macht keinen </a:t>
            </a:r>
            <a:r>
              <a:rPr lang="de-DE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Unterschied, ob 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der Alkohol einmalig, wöchentlich </a:t>
            </a:r>
            <a:r>
              <a:rPr lang="de-DE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oder 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täglich getrunken wird. Die </a:t>
            </a:r>
            <a:r>
              <a:rPr lang="de-DE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Schlafqualität 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wird immer vermindert.</a:t>
            </a:r>
            <a:endParaRPr lang="de-DE" sz="16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18</cp:revision>
  <dcterms:created xsi:type="dcterms:W3CDTF">2019-01-17T10:21:00Z</dcterms:created>
  <dcterms:modified xsi:type="dcterms:W3CDTF">2019-01-23T17:32:38Z</dcterms:modified>
</cp:coreProperties>
</file>