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820429" y="170015"/>
            <a:ext cx="7867650" cy="692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1.3.1 C Woher weiß ich, ob ich zu viel oder zu wenig wiege?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BMI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= Körpergewicht (kg) : Quadrat der Körpergröße (m</a:t>
            </a:r>
            <a:r>
              <a:rPr lang="de-DE" sz="1600" b="1" baseline="30000" dirty="0"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Der optimale Body </a:t>
            </a: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Mass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Index nach </a:t>
            </a:r>
            <a:r>
              <a:rPr lang="de-DE" sz="1600" u="sng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Geschlecht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: </a:t>
            </a:r>
            <a:endParaRPr lang="de-DE" sz="160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0430" indent="450215">
              <a:spcAft>
                <a:spcPts val="0"/>
              </a:spcAft>
            </a:pP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BMI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männlich 	</a:t>
            </a: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BMI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weiblich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Untergewicht 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unter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20 	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unter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19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Normalgewicht 	20-25 	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19-24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Übergewicht 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26-30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25-30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Adipositas 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31-40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31-40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starke Adipositas 	größer 40 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größer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40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Der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optimale Body </a:t>
            </a: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Mass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 Index nach </a:t>
            </a:r>
            <a:r>
              <a:rPr lang="de-DE" sz="1600" u="sng" dirty="0">
                <a:latin typeface="Arial" panose="020B0604020202020204" pitchFamily="34" charset="0"/>
                <a:ea typeface="Times New Roman" panose="02020603050405020304" pitchFamily="18" charset="0"/>
              </a:rPr>
              <a:t>Alter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0430" indent="450215">
              <a:spcAft>
                <a:spcPts val="0"/>
              </a:spcAft>
            </a:pP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	Alter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		 </a:t>
            </a: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Empfohlener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BMI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0430" indent="450215"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	19-24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19-24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0430" indent="450215"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	25-34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20-25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0430" indent="450215"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	35-44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21-26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0430" indent="450215"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	45-54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22-27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0430" indent="450215"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	55-64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23-28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0430" indent="450215">
              <a:spcAft>
                <a:spcPts val="120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	älter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als 65 	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24-29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Ab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einem BMI von 30 sollte generell abgenommen werden. Denn starkes Übergewicht gefährdet die Gesundheit (s. oben).</a:t>
            </a:r>
            <a:endParaRPr lang="de-DE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423640" y="6550223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Breitbild</PresentationFormat>
  <Paragraphs>23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7</cp:revision>
  <dcterms:created xsi:type="dcterms:W3CDTF">2019-01-17T10:21:00Z</dcterms:created>
  <dcterms:modified xsi:type="dcterms:W3CDTF">2019-01-21T13:33:44Z</dcterms:modified>
</cp:coreProperties>
</file>