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188922" y="266373"/>
            <a:ext cx="3463320" cy="383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Vorlage 3.9.6 B Einschlaftipps</a:t>
            </a:r>
          </a:p>
        </p:txBody>
      </p:sp>
      <p:sp>
        <p:nvSpPr>
          <p:cNvPr id="10" name="Rechteck 9"/>
          <p:cNvSpPr/>
          <p:nvPr/>
        </p:nvSpPr>
        <p:spPr>
          <a:xfrm>
            <a:off x="331930" y="1119389"/>
            <a:ext cx="6096000" cy="49059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Möglichst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zu festen Zeiten aufstehen und Schlafen gehen.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Spätestens zwei Stunden vor dem Schlafen gehen, das letzte Mal etwas essen.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Koffein in Kaffee, Tee oder Cola stören, abends getrunken, den Schlaf.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Nikotin hat wie Kaffee eine aufputschende Wirkung. </a:t>
            </a: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Drei Stunden vor dem Schlafen nicht mehr rauchen.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Vor dem Schlafengehen nicht zu viel trinken.</a:t>
            </a:r>
          </a:p>
          <a:p>
            <a:pPr indent="45720">
              <a:lnSpc>
                <a:spcPct val="115000"/>
              </a:lnSpc>
              <a:spcAft>
                <a:spcPts val="0"/>
              </a:spcAft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Regelmäßig Bewegung tagsüber erleichtert das Einschlafen und verlängert die Tiefschlafphase.</a:t>
            </a:r>
          </a:p>
          <a:p>
            <a:pPr indent="45720">
              <a:lnSpc>
                <a:spcPct val="115000"/>
              </a:lnSpc>
              <a:spcAft>
                <a:spcPts val="0"/>
              </a:spcAft>
            </a:pP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12" name="Rechteck 11"/>
          <p:cNvSpPr/>
          <p:nvPr/>
        </p:nvSpPr>
        <p:spPr>
          <a:xfrm>
            <a:off x="6742545" y="1119389"/>
            <a:ext cx="6096000" cy="226908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Körperliche Anstrengung ermüdet den Körper </a:t>
            </a:r>
            <a:endParaRPr lang="de-DE" sz="1600" dirty="0" smtClean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und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baut seelische Spannung ab.</a:t>
            </a:r>
          </a:p>
          <a:p>
            <a:pPr lvl="0">
              <a:lnSpc>
                <a:spcPct val="115000"/>
              </a:lnSpc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Wer unbedingt einschlafen will, bleibt häufig wach.</a:t>
            </a:r>
          </a:p>
          <a:p>
            <a:pPr lvl="0">
              <a:lnSpc>
                <a:spcPct val="115000"/>
              </a:lnSpc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Entspannungstechniken erleichtern das </a:t>
            </a:r>
            <a:endParaRPr lang="de-DE" sz="1600" dirty="0" smtClean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Einschlafen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und fördern die Schlafqualität.</a:t>
            </a:r>
          </a:p>
          <a:p>
            <a:pPr lvl="0">
              <a:lnSpc>
                <a:spcPct val="115000"/>
              </a:lnSpc>
            </a:pPr>
            <a:r>
              <a:rPr lang="de-DE" sz="11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100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Breitbild</PresentationFormat>
  <Paragraphs>24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19</cp:revision>
  <dcterms:created xsi:type="dcterms:W3CDTF">2019-01-17T10:21:00Z</dcterms:created>
  <dcterms:modified xsi:type="dcterms:W3CDTF">2019-01-23T17:36:04Z</dcterms:modified>
</cp:coreProperties>
</file>