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3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19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0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6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90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66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803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036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12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94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8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5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50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34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1737-5AB8-479D-9D45-14E318945B84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Curriculum: Gesundheitsführerschein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2F3A0-8D3D-46F7-8B1D-C4C1FB931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6B99-D99E-45F8-8983-228BFBB7A6AE}" type="datetimeFigureOut">
              <a:rPr lang="de-DE" smtClean="0"/>
              <a:t>23.01.2019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3346-0C01-4B1D-B1F6-739C5666D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0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715" y="142350"/>
            <a:ext cx="6167377" cy="647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2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Benutzerdefiniertes 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Welz, Annika (LZG-RLP)</dc:creator>
  <cp:lastModifiedBy>Welz, Annika (LZG-RLP)</cp:lastModifiedBy>
  <cp:revision>15</cp:revision>
  <dcterms:created xsi:type="dcterms:W3CDTF">2019-01-17T10:21:00Z</dcterms:created>
  <dcterms:modified xsi:type="dcterms:W3CDTF">2019-01-23T16:01:04Z</dcterms:modified>
</cp:coreProperties>
</file>