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186699" y="584144"/>
            <a:ext cx="7117974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 smtClean="0">
                <a:latin typeface="Arial" panose="020B0604020202020204" pitchFamily="34" charset="0"/>
              </a:rPr>
              <a:t>V 2.8.2 A Folienvorlage Atmung – Aufbau Atemwege und Lunge</a:t>
            </a:r>
            <a:endParaRPr lang="de-DE" b="1" i="1" dirty="0">
              <a:latin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6643686" y="1992918"/>
            <a:ext cx="522711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A) Bauchatmung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(untere Atmung): Das Zwerchfell senkt sich mit der Einatmung ab, die Bauchdecke wölbt sich nach außen. Die Lunge dehnt sich nach unten aus, wodurch Luft eingesaugt wird. Bauchatmung ist die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wirkungsvollste Art der Atmung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zudem werden die Bauchorgane stetig massiert. 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de-DE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de-DE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de-DE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de-DE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168" y="1865580"/>
            <a:ext cx="4804064" cy="381033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801091" y="1422399"/>
            <a:ext cx="1958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A)  Bauchatmung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4128655" y="1422399"/>
            <a:ext cx="2032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B) Brustatmung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656242" y="4184647"/>
            <a:ext cx="521455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B) Brustatmung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(mittlere Atmung): Der Brustkorb mit den Rippen wird gedehnt, die Lunge füllt sich im mittleren Bereich. Die eingeatmete Luftmenge ist </a:t>
            </a:r>
            <a:r>
              <a:rPr lang="de-DE" sz="1600" u="sng" dirty="0">
                <a:latin typeface="Arial" panose="020B0604020202020204" pitchFamily="34" charset="0"/>
                <a:ea typeface="Times New Roman" panose="02020603050405020304" pitchFamily="18" charset="0"/>
              </a:rPr>
              <a:t>kleiner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 als bei der Bauchatmung. Brustatmung nutzen wir vor allem bei körperlicher Belastung.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16</cp:revision>
  <dcterms:created xsi:type="dcterms:W3CDTF">2019-01-17T10:21:00Z</dcterms:created>
  <dcterms:modified xsi:type="dcterms:W3CDTF">2019-01-23T09:56:09Z</dcterms:modified>
</cp:coreProperties>
</file>