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0" d="100"/>
          <a:sy n="80" d="100"/>
        </p:scale>
        <p:origin x="58" y="12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-Arbeitsblat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 w="2538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209790209790211"/>
          <c:y val="0.15596330275229359"/>
          <c:w val="0.45279720279720281"/>
          <c:h val="0.79204892966360851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Essen im Stress</c:v>
                </c:pt>
              </c:strCache>
            </c:strRef>
          </c:tx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695-40E4-9998-79CBB7E742FE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9695-40E4-9998-79CBB7E742FE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9695-40E4-9998-79CBB7E742FE}"/>
              </c:ext>
            </c:extLst>
          </c:dPt>
          <c:cat>
            <c:strRef>
              <c:f>Tabelle1!$A$2:$A$4</c:f>
              <c:strCache>
                <c:ptCount val="3"/>
                <c:pt idx="0">
                  <c:v>Stresshungerer 46%</c:v>
                </c:pt>
                <c:pt idx="1">
                  <c:v>bleibt gleich 20%</c:v>
                </c:pt>
                <c:pt idx="2">
                  <c:v>Stressesser 34%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0.46</c:v>
                </c:pt>
                <c:pt idx="1">
                  <c:v>0.2</c:v>
                </c:pt>
                <c:pt idx="2">
                  <c:v>0.34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95-40E4-9998-79CBB7E742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8">
          <a:noFill/>
        </a:ln>
      </c:spPr>
    </c:plotArea>
    <c:plotVisOnly val="1"/>
    <c:dispBlanksAs val="zero"/>
    <c:showDLblsOverMax val="0"/>
  </c:chart>
  <c:spPr>
    <a:solidFill>
      <a:schemeClr val="lt1"/>
    </a:solidFill>
    <a:ln w="25127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de-DE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0.64758</cdr:x>
      <cdr:y>0.32372</cdr:y>
    </cdr:from>
    <cdr:to>
      <cdr:x>0.90879</cdr:x>
      <cdr:y>0.55896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503907" y="1468106"/>
          <a:ext cx="1816677" cy="1066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800" dirty="0" smtClean="0">
              <a:solidFill>
                <a:schemeClr val="accent1">
                  <a:lumMod val="75000"/>
                </a:schemeClr>
              </a:solidFill>
            </a:rPr>
            <a:t>▪ </a:t>
          </a:r>
          <a:endParaRPr lang="de-DE" sz="2800" dirty="0">
            <a:solidFill>
              <a:schemeClr val="accent1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0.69734</cdr:x>
      <cdr:y>0.46267</cdr:y>
    </cdr:from>
    <cdr:to>
      <cdr:x>1</cdr:x>
      <cdr:y>0.53733</cdr:y>
    </cdr:to>
    <cdr:sp macro="" textlink="">
      <cdr:nvSpPr>
        <cdr:cNvPr id="6" name="Textfeld 3"/>
        <cdr:cNvSpPr txBox="1"/>
      </cdr:nvSpPr>
      <cdr:spPr>
        <a:xfrm xmlns:a="http://schemas.openxmlformats.org/drawingml/2006/main">
          <a:off x="4849956" y="2098250"/>
          <a:ext cx="210502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smtClean="0">
              <a:latin typeface="Arial" panose="020B0604020202020204" pitchFamily="34" charset="0"/>
              <a:cs typeface="Arial" panose="020B0604020202020204" pitchFamily="34" charset="0"/>
            </a:rPr>
            <a:t>Bleibt gleich 20%</a:t>
          </a:r>
          <a:endParaRPr lang="de-DE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0.69734</cdr:x>
      <cdr:y>0.59609</cdr:y>
    </cdr:from>
    <cdr:to>
      <cdr:x>1</cdr:x>
      <cdr:y>0.67074</cdr:y>
    </cdr:to>
    <cdr:sp macro="" textlink="">
      <cdr:nvSpPr>
        <cdr:cNvPr id="7" name="Textfeld 3"/>
        <cdr:cNvSpPr txBox="1"/>
      </cdr:nvSpPr>
      <cdr:spPr>
        <a:xfrm xmlns:a="http://schemas.openxmlformats.org/drawingml/2006/main">
          <a:off x="4849956" y="2703299"/>
          <a:ext cx="210502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smtClean="0">
              <a:latin typeface="Arial" panose="020B0604020202020204" pitchFamily="34" charset="0"/>
              <a:cs typeface="Arial" panose="020B0604020202020204" pitchFamily="34" charset="0"/>
            </a:rPr>
            <a:t>Stressesser 34%</a:t>
          </a:r>
          <a:endParaRPr lang="de-DE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0.64922</cdr:x>
      <cdr:y>0.57297</cdr:y>
    </cdr:from>
    <cdr:to>
      <cdr:x>0.76836</cdr:x>
      <cdr:y>0.64018</cdr:y>
    </cdr:to>
    <cdr:sp macro="" textlink="">
      <cdr:nvSpPr>
        <cdr:cNvPr id="8" name="Textfeld 7"/>
        <cdr:cNvSpPr txBox="1"/>
      </cdr:nvSpPr>
      <cdr:spPr>
        <a:xfrm xmlns:a="http://schemas.openxmlformats.org/drawingml/2006/main">
          <a:off x="4515286" y="2598449"/>
          <a:ext cx="828675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800" dirty="0" smtClean="0">
              <a:solidFill>
                <a:srgbClr val="92D050"/>
              </a:solidFill>
            </a:rPr>
            <a:t>▪</a:t>
          </a:r>
          <a:endParaRPr lang="de-DE" sz="2800" dirty="0">
            <a:solidFill>
              <a:srgbClr val="92D050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121135" y="201717"/>
            <a:ext cx="4712591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Vorlage 3.8.2 Essen im Stress</a:t>
            </a:r>
            <a:endParaRPr lang="de-DE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510390"/>
              </p:ext>
            </p:extLst>
          </p:nvPr>
        </p:nvGraphicFramePr>
        <p:xfrm>
          <a:off x="2999939" y="737348"/>
          <a:ext cx="6954982" cy="4535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hteck 2"/>
          <p:cNvSpPr/>
          <p:nvPr/>
        </p:nvSpPr>
        <p:spPr>
          <a:xfrm>
            <a:off x="3171083" y="5715827"/>
            <a:ext cx="6149440" cy="357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Stress verändert bei 80 Prozent aller Menschen das Essverhalten</a:t>
            </a:r>
            <a:endParaRPr lang="de-DE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849895" y="2286000"/>
            <a:ext cx="210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Stresshungerer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46%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515225" y="2743265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C00000"/>
                </a:solidFill>
              </a:rPr>
              <a:t>▪</a:t>
            </a:r>
            <a:endParaRPr lang="de-DE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2019-01-23T16:56:19Z</dcterms:modified>
</cp:coreProperties>
</file>