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552949" y="6372225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4287390" y="377209"/>
            <a:ext cx="4712591" cy="38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de-DE" b="1" i="1" dirty="0">
                <a:latin typeface="Arial" panose="020B0604020202020204" pitchFamily="34" charset="0"/>
              </a:rPr>
              <a:t>Vorlage 3.2.2 B Bild Löwe</a:t>
            </a:r>
            <a:endParaRPr lang="de-DE" b="1" i="1" dirty="0">
              <a:effectLst/>
              <a:latin typeface="Arial" panose="020B0604020202020204" pitchFamily="34" charset="0"/>
            </a:endParaRPr>
          </a:p>
        </p:txBody>
      </p:sp>
      <p:pic>
        <p:nvPicPr>
          <p:cNvPr id="6" name="Bild 22" descr="http://www.natur-server.com/Bilder/MZ/001/mz00031-Loew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5610" y="1457787"/>
            <a:ext cx="6177626" cy="43518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14</cp:revision>
  <dcterms:created xsi:type="dcterms:W3CDTF">2019-01-17T10:21:00Z</dcterms:created>
  <dcterms:modified xsi:type="dcterms:W3CDTF">2019-01-23T14:15:52Z</dcterms:modified>
</cp:coreProperties>
</file>