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4593070" y="6335279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89528" y="1350190"/>
            <a:ext cx="6096000" cy="4645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400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Irrationale Bewertungen bei Frauen: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Jede Kritik meint mich persönlich.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muss es allen recht machen.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muss helfen, wo es möglich ist.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muss für alle / alles Verständnis haben.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darf nicht „nein“ sagen.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bin schuld.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ist außerordentlich wichtig, 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was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andere über mich denken.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991928" y="1673551"/>
            <a:ext cx="4599709" cy="3823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de-DE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Irrationale Bewertungen bei Männern: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darf keine Schwäche zeigen.</a:t>
            </a:r>
          </a:p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darf keine Angst haben.</a:t>
            </a:r>
          </a:p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mache keine Fehler.</a:t>
            </a:r>
          </a:p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Ein Indianer kennt keinen Schmerz.</a:t>
            </a:r>
          </a:p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darf keine Gefühle zeigen.</a:t>
            </a:r>
          </a:p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Das Leben ist ein Kampf.</a:t>
            </a:r>
          </a:p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bin für alles verantwortlich.	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3884176" y="451099"/>
            <a:ext cx="4536242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Bef>
                <a:spcPts val="1000"/>
              </a:spcBef>
            </a:pPr>
            <a:r>
              <a:rPr lang="de-DE" b="1" i="1" dirty="0">
                <a:solidFill>
                  <a:prstClr val="black"/>
                </a:solidFill>
                <a:latin typeface="Arial" panose="020B0604020202020204" pitchFamily="34" charset="0"/>
              </a:rPr>
              <a:t>Vorlage 3.6.7 B Irrationale Bewertungen</a:t>
            </a:r>
            <a:endParaRPr lang="de-DE" b="1" i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Breitbild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16</cp:revision>
  <dcterms:created xsi:type="dcterms:W3CDTF">2019-01-17T10:21:00Z</dcterms:created>
  <dcterms:modified xsi:type="dcterms:W3CDTF">2019-01-23T16:25:41Z</dcterms:modified>
</cp:coreProperties>
</file>