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552949" y="6372225"/>
            <a:ext cx="4181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Curriculum: Gesundheitsführerschein</a:t>
            </a:r>
            <a:endParaRPr lang="de-D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526145" y="936523"/>
            <a:ext cx="7139709" cy="49849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b="1" i="1" dirty="0">
                <a:latin typeface="Arial" panose="020B0604020202020204" pitchFamily="34" charset="0"/>
              </a:rPr>
              <a:t>Vorlage 3.6.3 C Persönliche Stressverstärker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Persönliche Stressverstärker führen zu einer Bewertung in Richtung Stress: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Weigerung, die Realität zu akzeptieren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Nur auf die negativen Folgen sehen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Selbsterfüllende Prophezeiung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de-DE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Alles möglichst persönlich nehmen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de-DE" sz="1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13</cp:revision>
  <dcterms:created xsi:type="dcterms:W3CDTF">2019-01-17T10:21:00Z</dcterms:created>
  <dcterms:modified xsi:type="dcterms:W3CDTF">2019-01-23T16:09:29Z</dcterms:modified>
</cp:coreProperties>
</file>