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581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100367" y="6421432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</a:t>
            </a:r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681329" y="132994"/>
            <a:ext cx="7442791" cy="38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3.2.4. Wirkung von Stress und Entspannungsantwort</a:t>
            </a: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851441"/>
              </p:ext>
            </p:extLst>
          </p:nvPr>
        </p:nvGraphicFramePr>
        <p:xfrm>
          <a:off x="3055347" y="863162"/>
          <a:ext cx="5034945" cy="4305875"/>
        </p:xfrm>
        <a:graphic>
          <a:graphicData uri="http://schemas.openxmlformats.org/drawingml/2006/table">
            <a:tbl>
              <a:tblPr/>
              <a:tblGrid>
                <a:gridCol w="2177273">
                  <a:extLst>
                    <a:ext uri="{9D8B030D-6E8A-4147-A177-3AD203B41FA5}">
                      <a16:colId xmlns:a16="http://schemas.microsoft.com/office/drawing/2014/main" val="497089521"/>
                    </a:ext>
                  </a:extLst>
                </a:gridCol>
                <a:gridCol w="496652">
                  <a:extLst>
                    <a:ext uri="{9D8B030D-6E8A-4147-A177-3AD203B41FA5}">
                      <a16:colId xmlns:a16="http://schemas.microsoft.com/office/drawing/2014/main" val="3354093375"/>
                    </a:ext>
                  </a:extLst>
                </a:gridCol>
                <a:gridCol w="2361020">
                  <a:extLst>
                    <a:ext uri="{9D8B030D-6E8A-4147-A177-3AD203B41FA5}">
                      <a16:colId xmlns:a16="http://schemas.microsoft.com/office/drawing/2014/main" val="2340831626"/>
                    </a:ext>
                  </a:extLst>
                </a:gridCol>
              </a:tblGrid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Kurzfristige körperliche Stressreaktion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langfristige körperliche Stressreaktion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590779"/>
                  </a:ext>
                </a:extLst>
              </a:tr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Schneller Herzschlag, erhöhter Blutdruck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Herz-Kreislauf-Erkrankung, Herzinfarkt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772958"/>
                  </a:ext>
                </a:extLst>
              </a:tr>
              <a:tr h="89364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Gesteigerte Immunkompetenz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Gestörtes Immunsystem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geschwächt: Krankheitsanfälligkeit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übersteigert: Allergien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806240"/>
                  </a:ext>
                </a:extLst>
              </a:tr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Angespannte 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Muskulatur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Muskelbeschwerden z.B. Nacken-, Rückenschmerzen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870625"/>
                  </a:ext>
                </a:extLst>
              </a:tr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Stoffwechsel stellt Fette/ Blutzucker bereit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Diabetes, Übergewicht, erhöhter 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Cholesterinspiegel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005657"/>
                  </a:ext>
                </a:extLst>
              </a:tr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Hemmung der Verdauungstätigkeit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Verdauungsstörungen, Magen-Darm-Beschwerden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054991"/>
                  </a:ext>
                </a:extLst>
              </a:tr>
              <a:tr h="44682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Sexualität: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Libidohemmung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►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Impotenz, Zyklusstörungen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171923"/>
                  </a:ext>
                </a:extLst>
              </a:tr>
            </a:tbl>
          </a:graphicData>
        </a:graphic>
      </p:graphicFrame>
      <p:pic>
        <p:nvPicPr>
          <p:cNvPr id="17" name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10" y="2939736"/>
            <a:ext cx="8863344" cy="715070"/>
          </a:xfrm>
          <a:prstGeom prst="rect">
            <a:avLst/>
          </a:prstGeom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799331"/>
              </p:ext>
            </p:extLst>
          </p:nvPr>
        </p:nvGraphicFramePr>
        <p:xfrm>
          <a:off x="4544887" y="5547756"/>
          <a:ext cx="2242888" cy="602948"/>
        </p:xfrm>
        <a:graphic>
          <a:graphicData uri="http://schemas.openxmlformats.org/drawingml/2006/table">
            <a:tbl>
              <a:tblPr/>
              <a:tblGrid>
                <a:gridCol w="2242888">
                  <a:extLst>
                    <a:ext uri="{9D8B030D-6E8A-4147-A177-3AD203B41FA5}">
                      <a16:colId xmlns:a16="http://schemas.microsoft.com/office/drawing/2014/main" val="3173073051"/>
                    </a:ext>
                  </a:extLst>
                </a:gridCol>
              </a:tblGrid>
              <a:tr h="602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Abbau durch Bewegung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und Entspannung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8988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8433" y="5214978"/>
            <a:ext cx="1288901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			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▼</a:t>
            </a: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8529082" y="2161223"/>
            <a:ext cx="3320112" cy="18928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Entspannungsantwort = </a:t>
            </a:r>
            <a:endParaRPr lang="de-DE" sz="1600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Gegenreaktion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zum 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Stress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Entspannung ist trainierbar und </a:t>
            </a:r>
            <a:endParaRPr lang="de-DE" sz="1600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dann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gezielt einsetzbar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Breitbild</PresentationFormat>
  <Paragraphs>36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18</cp:revision>
  <dcterms:created xsi:type="dcterms:W3CDTF">2019-01-17T10:21:00Z</dcterms:created>
  <dcterms:modified xsi:type="dcterms:W3CDTF">2019-01-23T14:41:01Z</dcterms:modified>
</cp:coreProperties>
</file>