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772626" y="170472"/>
            <a:ext cx="7442791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Vorlage 3.2.3. </a:t>
            </a:r>
            <a:r>
              <a:rPr lang="de-DE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 </a:t>
            </a:r>
            <a:r>
              <a:rPr lang="de-DE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 unter die Lupe </a:t>
            </a:r>
            <a:r>
              <a:rPr lang="de-DE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nehmen - Beispielsituation</a:t>
            </a:r>
            <a:endParaRPr lang="de-DE" b="1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315813" y="877864"/>
            <a:ext cx="10399385" cy="53122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Wie sieht eine typische Stress-Situation für Sie aus? Wann bemerken Sie Stress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Ich </a:t>
            </a:r>
            <a:r>
              <a:rPr lang="de-DE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stehe in einer langen Schlange am Bankschalter und einer drängelt sich vor.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Wo passiert das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In </a:t>
            </a:r>
            <a:r>
              <a:rPr lang="de-DE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meiner Bank, da muss ich hin, weil z.B. das Konto überzogen ist.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Sind andere beteiligt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Ja</a:t>
            </a:r>
            <a:r>
              <a:rPr lang="de-DE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, aber die machen nichts. Nachdem ich zu dem Vordrängler gesagt habe, dass er sich hinten anstellen soll</a:t>
            </a:r>
            <a:r>
              <a:rPr lang="de-DE" sz="16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de-DE" sz="16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</a:t>
            </a:r>
            <a:r>
              <a:rPr lang="de-DE" sz="1600" i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sagt </a:t>
            </a:r>
            <a:r>
              <a:rPr lang="de-DE" sz="1600" i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eine Frau zu mir, dass ich mich nicht so aufregen soll.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wird gesagt oder getan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Ich </a:t>
            </a:r>
            <a:r>
              <a:rPr lang="de-DE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frage den vordrängelnden Mann, ob er sich für etwas Besseres hält</a:t>
            </a:r>
            <a:r>
              <a:rPr lang="de-DE" sz="16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Was spüren Sie körperlich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fühlen Sie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Welche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Gedanken und Gefühle haben Sie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Breitbild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16</cp:revision>
  <dcterms:created xsi:type="dcterms:W3CDTF">2019-01-17T10:21:00Z</dcterms:created>
  <dcterms:modified xsi:type="dcterms:W3CDTF">2019-01-23T14:30:33Z</dcterms:modified>
</cp:coreProperties>
</file>