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3667261" y="61205"/>
            <a:ext cx="4254113" cy="3838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b="1" i="1" dirty="0">
                <a:latin typeface="Arial" panose="020B0604020202020204" pitchFamily="34" charset="0"/>
              </a:rPr>
              <a:t>Vorlage V 3.1.3 C Folie „Stressdosis“</a:t>
            </a:r>
          </a:p>
        </p:txBody>
      </p:sp>
      <p:sp>
        <p:nvSpPr>
          <p:cNvPr id="11" name="Rechteck 10"/>
          <p:cNvSpPr/>
          <p:nvPr/>
        </p:nvSpPr>
        <p:spPr>
          <a:xfrm>
            <a:off x="979055" y="938416"/>
            <a:ext cx="3722254" cy="175124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de-DE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Stressdosis</a:t>
            </a:r>
            <a:endParaRPr lang="de-DE" sz="11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</a:pP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Ein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gewisses Maß an Stress ist </a:t>
            </a:r>
          </a:p>
          <a:p>
            <a:pPr>
              <a:lnSpc>
                <a:spcPct val="110000"/>
              </a:lnSpc>
            </a:pP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lebensnotwendig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und hält die </a:t>
            </a:r>
            <a:endParaRPr lang="de-DE" sz="16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</a:pP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Menschen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gesund. Erst häufige und </a:t>
            </a:r>
            <a:endParaRPr lang="de-DE" sz="16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</a:pP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dauernde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Unter- oder Überforderung </a:t>
            </a:r>
            <a:endParaRPr lang="de-DE" sz="16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</a:pP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kann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krankmachen.</a:t>
            </a:r>
            <a:endParaRPr lang="de-DE" sz="11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2" name="Grafik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0218" y="810903"/>
            <a:ext cx="5837382" cy="226480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197659"/>
              </p:ext>
            </p:extLst>
          </p:nvPr>
        </p:nvGraphicFramePr>
        <p:xfrm>
          <a:off x="1370099" y="3418855"/>
          <a:ext cx="6480811" cy="3105278"/>
        </p:xfrm>
        <a:graphic>
          <a:graphicData uri="http://schemas.openxmlformats.org/drawingml/2006/table">
            <a:tbl>
              <a:tblPr/>
              <a:tblGrid>
                <a:gridCol w="2159801">
                  <a:extLst>
                    <a:ext uri="{9D8B030D-6E8A-4147-A177-3AD203B41FA5}">
                      <a16:colId xmlns:a16="http://schemas.microsoft.com/office/drawing/2014/main" val="2208770957"/>
                    </a:ext>
                  </a:extLst>
                </a:gridCol>
                <a:gridCol w="2160505">
                  <a:extLst>
                    <a:ext uri="{9D8B030D-6E8A-4147-A177-3AD203B41FA5}">
                      <a16:colId xmlns:a16="http://schemas.microsoft.com/office/drawing/2014/main" val="4130167155"/>
                    </a:ext>
                  </a:extLst>
                </a:gridCol>
                <a:gridCol w="2160505">
                  <a:extLst>
                    <a:ext uri="{9D8B030D-6E8A-4147-A177-3AD203B41FA5}">
                      <a16:colId xmlns:a16="http://schemas.microsoft.com/office/drawing/2014/main" val="490331092"/>
                    </a:ext>
                  </a:extLst>
                </a:gridCol>
              </a:tblGrid>
              <a:tr h="4613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Anzeichen Unterforderung   </a:t>
                      </a:r>
                      <a:endParaRPr lang="de-DE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Anzeichen mittlere</a:t>
                      </a:r>
                      <a:endParaRPr lang="de-DE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Stressdosis</a:t>
                      </a:r>
                      <a:endParaRPr lang="de-DE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Anzeichen Überforderung</a:t>
                      </a:r>
                      <a:endParaRPr lang="de-DE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3866161"/>
                  </a:ext>
                </a:extLst>
              </a:tr>
              <a:tr h="223653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Ich fühle mich nicht wohl    </a:t>
                      </a: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Ich bin gelangweilt                 </a:t>
                      </a: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Ich bin unmotiviert</a:t>
                      </a: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Ich mache Fehler</a:t>
                      </a: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Ich kann nicht viel </a:t>
                      </a:r>
                      <a:r>
                        <a:rPr lang="de-DE" sz="14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leisten</a:t>
                      </a:r>
                      <a:endParaRPr lang="de-DE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Ich fühle mich wohl</a:t>
                      </a: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Das Leben macht mir Spaß</a:t>
                      </a: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Ich bin motiviert und </a:t>
                      </a:r>
                      <a:r>
                        <a:rPr lang="de-DE" sz="14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gut </a:t>
                      </a: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drauf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Ich fühle mich gestresst</a:t>
                      </a: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Ich reagiere planlos</a:t>
                      </a: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Leistungen werden schlechter</a:t>
                      </a: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Ich bin oft krank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Ich mache Fehler und bin </a:t>
                      </a:r>
                      <a:r>
                        <a:rPr lang="de-DE" sz="14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ungeduldig</a:t>
                      </a: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6873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</Words>
  <Application>Microsoft Office PowerPoint</Application>
  <PresentationFormat>Breitbild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16</cp:revision>
  <dcterms:created xsi:type="dcterms:W3CDTF">2019-01-17T10:21:00Z</dcterms:created>
  <dcterms:modified xsi:type="dcterms:W3CDTF">2019-01-23T14:08:07Z</dcterms:modified>
</cp:coreProperties>
</file>