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526145" y="936523"/>
            <a:ext cx="7139709" cy="48839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Vorlage 3.6.4 B Fünf Stressverstärker 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Sei </a:t>
            </a:r>
            <a:r>
              <a:rPr lang="de-DE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perfekt!</a:t>
            </a: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de-DE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Sei 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beliebt!</a:t>
            </a: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de-DE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Sei 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stark!</a:t>
            </a: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de-DE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Sei 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vorsichtig!</a:t>
            </a: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de-DE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kann nicht!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14</cp:revision>
  <dcterms:created xsi:type="dcterms:W3CDTF">2019-01-17T10:21:00Z</dcterms:created>
  <dcterms:modified xsi:type="dcterms:W3CDTF">2019-01-23T16:13:59Z</dcterms:modified>
</cp:coreProperties>
</file>