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9" autoAdjust="0"/>
    <p:restoredTop sz="94717" autoAdjust="0"/>
  </p:normalViewPr>
  <p:slideViewPr>
    <p:cSldViewPr snapToGrid="0">
      <p:cViewPr varScale="1">
        <p:scale>
          <a:sx n="83" d="100"/>
          <a:sy n="83" d="100"/>
        </p:scale>
        <p:origin x="686" y="4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36395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3198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16035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05617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09090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7662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8803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22519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10361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11228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7332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79948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60530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68901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7081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1121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029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151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4296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46506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9346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84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2300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6307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1765010" y="629203"/>
            <a:ext cx="8875279" cy="7478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</a:pPr>
            <a:r>
              <a:rPr lang="de-DE" b="1" i="1" dirty="0">
                <a:latin typeface="Arial" panose="020B0604020202020204" pitchFamily="34" charset="0"/>
              </a:rPr>
              <a:t>Vorlage V 1.4.2 B Die 14 Hauptallergene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de-DE" dirty="0"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de-DE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de-DE" sz="16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Die 14 Hauptallergene</a:t>
            </a:r>
            <a:endParaRPr lang="de-DE" sz="16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de-DE" sz="16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Glutenhaltiges</a:t>
            </a: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Getreide (z. B. Weizen, Gerste, Roggen, Hafer, Dinkel)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Schalenfrüchte (Mandeln, Haselnuss, Walnuss, </a:t>
            </a:r>
            <a:r>
              <a:rPr lang="de-DE" sz="16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Kaschunuss</a:t>
            </a: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de-DE" sz="16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Pecannuss</a:t>
            </a: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Paranuss, Pistazie, </a:t>
            </a:r>
            <a:r>
              <a:rPr lang="de-DE" sz="16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Macadamianuss</a:t>
            </a: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de-DE" sz="16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Queenslandnuss</a:t>
            </a: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Krebstiere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Lupine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Eier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Weichtiere (z. B. Schnecken)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Fisch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Sellerie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Erdnüsse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Senf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Soja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Sesamsamen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Milch (einschließlich Laktose)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Schwefeldioxid und Sulfite (ab 10 Milligramm pro Kilogramm oder Liter)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de-DE" dirty="0"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de-DE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de-DE" dirty="0"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de-DE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r>
              <a:rPr lang="de-DE" dirty="0">
                <a:solidFill>
                  <a:srgbClr val="141413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/>
            </a:r>
            <a:br>
              <a:rPr lang="de-DE" dirty="0">
                <a:solidFill>
                  <a:srgbClr val="141413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</a:br>
            <a:endParaRPr lang="de-DE" sz="16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/>
            </a:r>
            <a:b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lang="de-DE" sz="16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4552949" y="6372225"/>
            <a:ext cx="41814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Curriculum: Gesundheitsführerschein</a:t>
            </a:r>
            <a:endParaRPr lang="de-DE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22005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</Words>
  <Application>Microsoft Office PowerPoint</Application>
  <PresentationFormat>Breitbild</PresentationFormat>
  <Paragraphs>24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Symbol</vt:lpstr>
      <vt:lpstr>Times New Roman</vt:lpstr>
      <vt:lpstr>Office</vt:lpstr>
      <vt:lpstr>Benutzerdefiniertes Design</vt:lpstr>
      <vt:lpstr>PowerPoint-Präsentation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Welz, Annika (LZG-RLP)</dc:creator>
  <cp:lastModifiedBy>Welz, Annika (LZG-RLP)</cp:lastModifiedBy>
  <cp:revision>11</cp:revision>
  <dcterms:created xsi:type="dcterms:W3CDTF">2019-01-17T10:21:00Z</dcterms:created>
  <dcterms:modified xsi:type="dcterms:W3CDTF">2019-01-21T14:06:38Z</dcterms:modified>
</cp:coreProperties>
</file>