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11536" y="284845"/>
            <a:ext cx="567864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Vorlage 3.2.3. A Stress unter die Lupe nehmen</a:t>
            </a:r>
            <a:endParaRPr lang="de-DE" b="1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315813" y="877864"/>
            <a:ext cx="7889083" cy="53122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Wie sieht eine typische Stress-Situation für Sie aus? Wann bemerken Sie Stress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Wo passiert das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Sind andere beteiligt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Was wird gesagt oder getan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Was spüren Sie körperlich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Was fühlen Sie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Welche Gedanken und Gefühle haben Sie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2019-01-23T14:26:53Z</dcterms:modified>
</cp:coreProperties>
</file>