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773381" y="705289"/>
            <a:ext cx="6096000" cy="56669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de-DE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de-DE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Schlaf ist für den Menschen absolut notwendig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</a:t>
            </a:r>
          </a:p>
          <a:p>
            <a:pPr>
              <a:lnSpc>
                <a:spcPct val="115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Körper und Gehirn erholen sich und regenerieren in dieser Zeit: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Verbrauchte Körperzellen werden ersetzt.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körpereigene Abwehr arbeitet auf Hochtouren.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 Schlaf lernen wir.</a:t>
            </a:r>
          </a:p>
          <a:p>
            <a:pPr marL="457200">
              <a:lnSpc>
                <a:spcPct val="115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Wieviel Schlaf brauchen wir?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Das ist von Mensch zu Mensch unterschiedlich.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Zwischen 6,5 und 9 Stunden ist normal.</a:t>
            </a:r>
          </a:p>
          <a:p>
            <a:pPr>
              <a:lnSpc>
                <a:spcPct val="115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Wie wirkt sich Stress aus?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Schlafstörungen gehören zu den ersten Anzeichen von Stress.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kommt zu Einschlaf- und Durchschlafstörungen.</a:t>
            </a:r>
          </a:p>
          <a:p>
            <a:pPr>
              <a:lnSpc>
                <a:spcPct val="115000"/>
              </a:lnSpc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Wann spricht man von einer Schlafstörung?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Wenn über mehrere Wochen der Schlaf gestört ist.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Mindestens einen Monat lang.</a:t>
            </a:r>
          </a:p>
          <a:p>
            <a:pPr>
              <a:lnSpc>
                <a:spcPct val="115000"/>
              </a:lnSpc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791758" y="220191"/>
            <a:ext cx="3980642" cy="383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Bef>
                <a:spcPts val="1000"/>
              </a:spcBef>
            </a:pPr>
            <a:r>
              <a:rPr lang="de-DE" b="1" i="1" dirty="0">
                <a:solidFill>
                  <a:prstClr val="black"/>
                </a:solidFill>
                <a:latin typeface="Arial" panose="020B0604020202020204" pitchFamily="34" charset="0"/>
              </a:rPr>
              <a:t>Vorlage 3.9.3 Warum schlafen wir?</a:t>
            </a:r>
            <a:endParaRPr lang="de-DE" b="1" i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Breitbild</PresentationFormat>
  <Paragraphs>21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16</cp:revision>
  <dcterms:created xsi:type="dcterms:W3CDTF">2019-01-17T10:21:00Z</dcterms:created>
  <dcterms:modified xsi:type="dcterms:W3CDTF">2019-01-23T17:14:23Z</dcterms:modified>
</cp:coreProperties>
</file>