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366982" y="616803"/>
            <a:ext cx="1017847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Vorlage V 1.2.1 A Die 10 Regeln der DGE 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10 Regeln der DGE im Überblick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Verbraucher können sich im Rahmen einer gesunden und bewussten Ernährung an den folgenden „10 Regeln“ der DGE orientieren.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1.	Lebensmittelvielfalt genießen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2.	Gemüse und Obst – nimm „5 am Tag“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3.	Vollkorn wählen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4.	Mit tierischen Lebensmitteln die Auswahl ergänzen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5.	Gesundheitsfördernde Fette nutzen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6.	Zucker und Salz einsparen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7.	Am besten Wasser trinken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8.	Schonend zubereiten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9.	Achtsam essen und genießen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10.	Auf das Gewicht achten und in Bewegung bleiben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sz="1200" dirty="0"/>
              <a:t>Quelle: Deutsche Gesellschaft für Ernährung e.V.: „Vollwertig essen und trinken nach den 10 Regeln der DGE“ (2017), https://www.dge.de/ernaehrungspraxis/vollwertige-ernaehrung/10-regeln-der-dge/, 12.11.2018</a:t>
            </a:r>
          </a:p>
        </p:txBody>
      </p:sp>
      <p:pic>
        <p:nvPicPr>
          <p:cNvPr id="17" name="Grafik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626" y="2301731"/>
            <a:ext cx="1887220" cy="1407795"/>
          </a:xfrm>
          <a:prstGeom prst="rect">
            <a:avLst/>
          </a:prstGeom>
          <a:noFill/>
        </p:spPr>
      </p:pic>
      <p:pic>
        <p:nvPicPr>
          <p:cNvPr id="18" name="Grafik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830" y="2339316"/>
            <a:ext cx="1212850" cy="1394460"/>
          </a:xfrm>
          <a:prstGeom prst="rect">
            <a:avLst/>
          </a:prstGeom>
          <a:noFill/>
        </p:spPr>
      </p:pic>
      <p:pic>
        <p:nvPicPr>
          <p:cNvPr id="19" name="Grafik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576" y="4155804"/>
            <a:ext cx="2160270" cy="1438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Breitbild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4</cp:revision>
  <dcterms:created xsi:type="dcterms:W3CDTF">2019-01-17T10:21:00Z</dcterms:created>
  <dcterms:modified xsi:type="dcterms:W3CDTF">2019-01-21T12:59:06Z</dcterms:modified>
</cp:coreProperties>
</file>