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838902" y="361349"/>
            <a:ext cx="7867650" cy="631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de-DE" b="1" i="1" dirty="0">
                <a:latin typeface="Arial" panose="020B0604020202020204" pitchFamily="34" charset="0"/>
              </a:rPr>
              <a:t>Vorlage V 1.3.1 A Was passiert, wenn ich zu viel esse?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de-DE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Was passiert, wenn ich zu viel esse?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Bei zu hoher Kalorienzufuhr entsteht Übergewicht. Das belastet Kreislauf, Knochen und Stoffwechsel.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Die Folgen: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Bandscheiben- und Gelenkschäden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Diabetes mellitus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Gicht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Bluthochdruck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Herz-Kreislauf-Krankheiten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eingeschränkte Lebensqualität und verkürzte Lebenserwartung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de-DE" sz="1600" u="sng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Die </a:t>
            </a:r>
            <a:r>
              <a:rPr lang="de-DE" sz="1600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Energie liefernden Nährstoffe im Überblick: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Fett: 9 kcal/Gramm 			Eiweiß: 4 kcal/Gramm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Alkohol: 7 kcal/Gramm 		Kohlenhydrate: 4 kcal/Gramm</a:t>
            </a:r>
          </a:p>
          <a:p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de-DE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52949" y="6372225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Breitbild</PresentationFormat>
  <Paragraphs>21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4</cp:revision>
  <dcterms:created xsi:type="dcterms:W3CDTF">2019-01-17T10:21:00Z</dcterms:created>
  <dcterms:modified xsi:type="dcterms:W3CDTF">2019-01-21T13:07:50Z</dcterms:modified>
</cp:coreProperties>
</file>