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sldIdLst>
    <p:sldId id="256" r:id="rId3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9" autoAdjust="0"/>
    <p:restoredTop sz="94717" autoAdjust="0"/>
  </p:normalViewPr>
  <p:slideViewPr>
    <p:cSldViewPr snapToGrid="0">
      <p:cViewPr varScale="1">
        <p:scale>
          <a:sx n="83" d="100"/>
          <a:sy n="83" d="100"/>
        </p:scale>
        <p:origin x="686" y="67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1.xml"/><Relationship Id="rId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363956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31986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5160350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05617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9090902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3766263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880326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8225196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103611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112285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073327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2799486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360530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5689017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70818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11219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029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1517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42960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46506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793464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0849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623006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463073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/>
          <p:nvPr/>
        </p:nvSpPr>
        <p:spPr>
          <a:xfrm>
            <a:off x="4552949" y="6372225"/>
            <a:ext cx="41814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i="1" dirty="0" smtClean="0">
                <a:latin typeface="Arial" panose="020B0604020202020204" pitchFamily="34" charset="0"/>
                <a:cs typeface="Arial" panose="020B0604020202020204" pitchFamily="34" charset="0"/>
              </a:rPr>
              <a:t>Curriculum: Gesundheitsführerschein</a:t>
            </a:r>
            <a:endParaRPr lang="de-DE" sz="1400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2" name="Grafik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898153" y="370430"/>
            <a:ext cx="7730676" cy="550753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522005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Benutzerdefiniertes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Breitbild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2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</vt:lpstr>
      <vt:lpstr>Benutzerdefiniertes Design</vt:lpstr>
      <vt:lpstr>PowerPoint-Präsentation</vt:lpstr>
    </vt:vector>
  </TitlesOfParts>
  <Company>Hewlett-Packard Company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Welz, Annika (LZG-RLP)</dc:creator>
  <cp:lastModifiedBy>Welz, Annika (LZG-RLP)</cp:lastModifiedBy>
  <cp:revision>13</cp:revision>
  <dcterms:created xsi:type="dcterms:W3CDTF">2019-01-17T10:21:00Z</dcterms:created>
  <dcterms:modified xsi:type="dcterms:W3CDTF">2019-01-21T14:24:43Z</dcterms:modified>
</cp:coreProperties>
</file>

<file path=docProps/thumbnail.jpeg>
</file>