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903555" y="564548"/>
            <a:ext cx="8875279" cy="806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1.5.1 B Gesundes Frühstück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Gesundes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Frühstück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Ideale Energielieferanten morgens sind: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Vollkornbrot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Müsli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Obst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 enthalten Kohlenhydrate für das Gehirn und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Ballaststoffe, die die Verdauung fördern und lange sättigen.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Weniger geeignet: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Süßigkeiten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Kuchen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gezuckerte Erfrischungsgetränke (z. B. Eistee, Limonade, Cola)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de-DE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13</cp:revision>
  <dcterms:created xsi:type="dcterms:W3CDTF">2019-01-17T10:21:00Z</dcterms:created>
  <dcterms:modified xsi:type="dcterms:W3CDTF">2019-01-21T14:16:17Z</dcterms:modified>
</cp:coreProperties>
</file>