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094617" y="266373"/>
            <a:ext cx="5651932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3.10.2 Genussmittel/mögliche Suchtmittel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37309" y="650196"/>
            <a:ext cx="6096000" cy="4715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Genussmittel/mögliche Suchtmittel dienen im Gegensatz zu den Lebensmitteln nicht vorrangig der Ernährung, sondern werden aufgrund </a:t>
            </a:r>
            <a:endParaRPr lang="de-DE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ihres Wohlgeschmacks,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ihrer stimulierenden Wirkung,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oder ihrer euphorisierenden Wirkung konsumiert.</a:t>
            </a: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den Genussmitteln/möglichen Suchtmitteln zählen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15000"/>
              </a:lnSpc>
            </a:pP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Kaffee, Tee, Cola-Getränke, Energydrinks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Alkohol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Tabak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Süßigkeiten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4" name="Rechteck 13"/>
          <p:cNvSpPr/>
          <p:nvPr/>
        </p:nvSpPr>
        <p:spPr>
          <a:xfrm>
            <a:off x="6188365" y="2621418"/>
            <a:ext cx="5523345" cy="29238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Von der Menge hängt es ab, ob ein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Genussmittel/</a:t>
            </a: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mögliches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Suchtmittel ein Genussmittel bleibt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oder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einem Genussgift wird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 algn="just">
              <a:lnSpc>
                <a:spcPct val="115000"/>
              </a:lnSpc>
            </a:pP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 Wort Genussmittel steckt das Wort „genießen“.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Eine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Tasse Kaffee, langsam in aller Ruhe getrunken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tut Körper und Seele gut. Mehrere Tassen,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achtlos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nebenbei heruntergeschluckt, aktivieren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Körper und führen vielleicht zu einer schlaflosen Nacht.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20</cp:revision>
  <dcterms:created xsi:type="dcterms:W3CDTF">2019-01-17T10:21:00Z</dcterms:created>
  <dcterms:modified xsi:type="dcterms:W3CDTF">2019-01-23T17:43:18Z</dcterms:modified>
</cp:coreProperties>
</file>