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723309" y="97237"/>
            <a:ext cx="6391365" cy="3838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</a:rPr>
              <a:t>Vorlage V 3.1.1 A Themen der Module Stressbewältigung</a:t>
            </a:r>
          </a:p>
        </p:txBody>
      </p:sp>
      <p:sp>
        <p:nvSpPr>
          <p:cNvPr id="11" name="Abgerundetes Rechteck 10"/>
          <p:cNvSpPr>
            <a:spLocks noChangeArrowheads="1"/>
          </p:cNvSpPr>
          <p:nvPr/>
        </p:nvSpPr>
        <p:spPr bwMode="auto">
          <a:xfrm>
            <a:off x="2253673" y="754842"/>
            <a:ext cx="1371600" cy="990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Tagesstruktur</a:t>
            </a:r>
            <a:endParaRPr lang="de-DE" sz="1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Selbst-management</a:t>
            </a:r>
            <a:endParaRPr lang="de-DE" sz="1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Abgerundetes Rechteck 11"/>
          <p:cNvSpPr>
            <a:spLocks noChangeArrowheads="1"/>
          </p:cNvSpPr>
          <p:nvPr/>
        </p:nvSpPr>
        <p:spPr bwMode="auto">
          <a:xfrm>
            <a:off x="4463102" y="763270"/>
            <a:ext cx="1219200" cy="99822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Achtsamkeit</a:t>
            </a:r>
            <a:endParaRPr lang="de-DE" sz="13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3" name="Abgerundetes Rechteck 12"/>
          <p:cNvSpPr>
            <a:spLocks noChangeArrowheads="1"/>
          </p:cNvSpPr>
          <p:nvPr/>
        </p:nvSpPr>
        <p:spPr bwMode="auto">
          <a:xfrm>
            <a:off x="6548581" y="754842"/>
            <a:ext cx="1237674" cy="990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Kurz-entspannung</a:t>
            </a:r>
            <a:endParaRPr lang="de-DE" sz="13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4" name="Abgerundetes Rechteck 13"/>
          <p:cNvSpPr>
            <a:spLocks noChangeArrowheads="1"/>
          </p:cNvSpPr>
          <p:nvPr/>
        </p:nvSpPr>
        <p:spPr bwMode="auto">
          <a:xfrm>
            <a:off x="8634060" y="754842"/>
            <a:ext cx="1276558" cy="990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Langfristige</a:t>
            </a:r>
            <a:endParaRPr lang="de-DE" sz="13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Entspannung</a:t>
            </a:r>
            <a:endParaRPr lang="de-DE" sz="13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5" name="Pfeil nach oben 14"/>
          <p:cNvSpPr>
            <a:spLocks noChangeArrowheads="1"/>
          </p:cNvSpPr>
          <p:nvPr/>
        </p:nvSpPr>
        <p:spPr bwMode="auto">
          <a:xfrm>
            <a:off x="5937646" y="1913777"/>
            <a:ext cx="426720" cy="780244"/>
          </a:xfrm>
          <a:prstGeom prst="upArrow">
            <a:avLst>
              <a:gd name="adj1" fmla="val 50000"/>
              <a:gd name="adj2" fmla="val 49998"/>
            </a:avLst>
          </a:prstGeom>
          <a:solidFill>
            <a:srgbClr val="4F81BD"/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de-DE"/>
          </a:p>
        </p:txBody>
      </p:sp>
      <p:sp>
        <p:nvSpPr>
          <p:cNvPr id="16" name="Text Box 267"/>
          <p:cNvSpPr txBox="1">
            <a:spLocks noChangeArrowheads="1"/>
          </p:cNvSpPr>
          <p:nvPr/>
        </p:nvSpPr>
        <p:spPr bwMode="auto">
          <a:xfrm>
            <a:off x="6643686" y="2178450"/>
            <a:ext cx="1990374" cy="44196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3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Stress reduzieren durch:</a:t>
            </a:r>
            <a:endParaRPr lang="de-DE" sz="13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de-DE" sz="11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Abgerundetes Rechteck 16"/>
          <p:cNvSpPr>
            <a:spLocks noChangeArrowheads="1"/>
          </p:cNvSpPr>
          <p:nvPr/>
        </p:nvSpPr>
        <p:spPr bwMode="auto">
          <a:xfrm>
            <a:off x="4368800" y="2897948"/>
            <a:ext cx="1219200" cy="96012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Was löst </a:t>
            </a:r>
            <a:endParaRPr lang="de-DE" sz="13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Stress aus?</a:t>
            </a:r>
            <a:endParaRPr lang="de-DE" sz="13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8" name="Abgerundetes Rechteck 17"/>
          <p:cNvSpPr>
            <a:spLocks noChangeArrowheads="1"/>
          </p:cNvSpPr>
          <p:nvPr/>
        </p:nvSpPr>
        <p:spPr bwMode="auto">
          <a:xfrm>
            <a:off x="6816436" y="2902620"/>
            <a:ext cx="1219200" cy="96012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Wie reagiert </a:t>
            </a:r>
            <a:endParaRPr lang="de-DE" sz="13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der Körper?</a:t>
            </a:r>
            <a:endParaRPr lang="de-DE" sz="13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9" name="Pfeil nach unten 18"/>
          <p:cNvSpPr>
            <a:spLocks noChangeArrowheads="1"/>
          </p:cNvSpPr>
          <p:nvPr/>
        </p:nvSpPr>
        <p:spPr bwMode="auto">
          <a:xfrm>
            <a:off x="5959965" y="3661698"/>
            <a:ext cx="484505" cy="965720"/>
          </a:xfrm>
          <a:prstGeom prst="downArrow">
            <a:avLst>
              <a:gd name="adj1" fmla="val 50000"/>
              <a:gd name="adj2" fmla="val 50001"/>
            </a:avLst>
          </a:prstGeom>
          <a:solidFill>
            <a:srgbClr val="4F81BD"/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de-DE"/>
          </a:p>
        </p:txBody>
      </p:sp>
      <p:sp>
        <p:nvSpPr>
          <p:cNvPr id="20" name="Text Box 269"/>
          <p:cNvSpPr txBox="1">
            <a:spLocks noChangeArrowheads="1"/>
          </p:cNvSpPr>
          <p:nvPr/>
        </p:nvSpPr>
        <p:spPr bwMode="auto">
          <a:xfrm>
            <a:off x="6643686" y="4128690"/>
            <a:ext cx="2303780" cy="30758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3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Weitere Themen:</a:t>
            </a:r>
            <a:endParaRPr lang="de-DE" sz="13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21" name="Abgerundetes Rechteck 20"/>
          <p:cNvSpPr>
            <a:spLocks noChangeArrowheads="1"/>
          </p:cNvSpPr>
          <p:nvPr/>
        </p:nvSpPr>
        <p:spPr bwMode="auto">
          <a:xfrm>
            <a:off x="2253673" y="5092815"/>
            <a:ext cx="1371600" cy="101346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Umgang mit</a:t>
            </a:r>
            <a:endParaRPr lang="de-DE" sz="13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Genussmitteln</a:t>
            </a:r>
            <a:endParaRPr lang="de-DE" sz="13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22" name="Abgerundetes Rechteck 21"/>
          <p:cNvSpPr>
            <a:spLocks noChangeArrowheads="1"/>
          </p:cNvSpPr>
          <p:nvPr/>
        </p:nvSpPr>
        <p:spPr bwMode="auto">
          <a:xfrm>
            <a:off x="4349071" y="5115675"/>
            <a:ext cx="1219200" cy="990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Bezahlbare</a:t>
            </a:r>
            <a:endParaRPr lang="de-DE" sz="13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Ernährung</a:t>
            </a:r>
            <a:endParaRPr lang="de-DE" sz="13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23" name="Abgerundetes Rechteck 22"/>
          <p:cNvSpPr>
            <a:spLocks noChangeArrowheads="1"/>
          </p:cNvSpPr>
          <p:nvPr/>
        </p:nvSpPr>
        <p:spPr bwMode="auto">
          <a:xfrm>
            <a:off x="6444470" y="5099795"/>
            <a:ext cx="1219200" cy="990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Erholsam</a:t>
            </a:r>
            <a:endParaRPr lang="de-DE" sz="13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Schlafen</a:t>
            </a:r>
            <a:endParaRPr lang="de-DE" sz="13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24" name="Abgerundetes Rechteck 23"/>
          <p:cNvSpPr>
            <a:spLocks noChangeArrowheads="1"/>
          </p:cNvSpPr>
          <p:nvPr/>
        </p:nvSpPr>
        <p:spPr bwMode="auto">
          <a:xfrm>
            <a:off x="8506330" y="5114511"/>
            <a:ext cx="1404288" cy="92964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Stress </a:t>
            </a:r>
            <a:endParaRPr lang="de-DE" sz="13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selbstgemacht</a:t>
            </a:r>
            <a:endParaRPr lang="de-DE" sz="13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Breitbild</PresentationFormat>
  <Paragraphs>23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19</cp:revision>
  <dcterms:created xsi:type="dcterms:W3CDTF">2019-01-17T10:21:00Z</dcterms:created>
  <dcterms:modified xsi:type="dcterms:W3CDTF">2019-01-23T11:06:29Z</dcterms:modified>
</cp:coreProperties>
</file>