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477818" y="363508"/>
            <a:ext cx="9190181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Vorlage 3.6.3 B Bewertungen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Zwei Bewertungsvorgänge: Stressreaktion ja oder nein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Wie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schätze ich die Situation ein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bedrohlich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oder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schädlich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Neutral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angenehm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oder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2. Wie schätze ich meine eigenen Bewältigungsfähigkeiten ein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meine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Kompetenzen und Möglichkeiten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sz="1600" u="sng" dirty="0">
                <a:latin typeface="Arial" panose="020B0604020202020204" pitchFamily="34" charset="0"/>
                <a:cs typeface="Arial" panose="020B0604020202020204" pitchFamily="34" charset="0"/>
              </a:rPr>
              <a:t>plus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Möglichkeit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Unterstützung zu bekommen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Wird eine Situation als bedrohlich oder schädlich eingeschätzt und sehe ich meine Kompetenzen und Möglichkeiten als nicht ausreichend an und erwarte auch keine Unterstützung von außen, dann erfolgt eine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Stressreaktion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Diese Einschätzung kann mehr oder weniger realistisch sein!</a:t>
            </a:r>
          </a:p>
        </p:txBody>
      </p:sp>
      <p:sp>
        <p:nvSpPr>
          <p:cNvPr id="7" name="Pfeil nach rechts 6"/>
          <p:cNvSpPr>
            <a:spLocks noChangeArrowheads="1"/>
          </p:cNvSpPr>
          <p:nvPr/>
        </p:nvSpPr>
        <p:spPr bwMode="auto">
          <a:xfrm>
            <a:off x="4298661" y="5658600"/>
            <a:ext cx="768350" cy="85090"/>
          </a:xfrm>
          <a:prstGeom prst="rightArrow">
            <a:avLst>
              <a:gd name="adj1" fmla="val 50000"/>
              <a:gd name="adj2" fmla="val 50166"/>
            </a:avLst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Breitbild</PresentationFormat>
  <Paragraphs>22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16</cp:revision>
  <dcterms:created xsi:type="dcterms:W3CDTF">2019-01-17T10:21:00Z</dcterms:created>
  <dcterms:modified xsi:type="dcterms:W3CDTF">2019-01-23T16:07:28Z</dcterms:modified>
</cp:coreProperties>
</file>