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848138" y="878585"/>
            <a:ext cx="7867650" cy="4938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  <a:cs typeface="Arial" panose="020B0604020202020204" pitchFamily="34" charset="0"/>
              </a:rPr>
              <a:t>Vorlage V 1.3.1 E Was passiert, wenn ich zu süß esse?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Was passiert, wenn ich zu süß esse?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Zu viel Zucker kann zu gesundheitlichen Problemen führen: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Entstehung von Karies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Übergewicht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„Verdrängen“ von wertvollen Lebensmitteln wie Gemüse, Obst, 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Vollkornprodukten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solidFill>
                  <a:srgbClr val="14141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Süßigkeiten sind aber nicht verboten. Es gilt lediglich: Süßes in Maßen!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de-DE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Breitbild</PresentationFormat>
  <Paragraphs>17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8</cp:revision>
  <dcterms:created xsi:type="dcterms:W3CDTF">2019-01-17T10:21:00Z</dcterms:created>
  <dcterms:modified xsi:type="dcterms:W3CDTF">2019-01-21T13:36:20Z</dcterms:modified>
</cp:coreProperties>
</file>