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153" y="370430"/>
            <a:ext cx="7730676" cy="5507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13</cp:revision>
  <dcterms:created xsi:type="dcterms:W3CDTF">2019-01-17T10:21:00Z</dcterms:created>
  <dcterms:modified xsi:type="dcterms:W3CDTF">2019-01-21T14:24:43Z</dcterms:modified>
</cp:coreProperties>
</file>