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sldIdLst>
    <p:sldId id="256" r:id="rId3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9" autoAdjust="0"/>
    <p:restoredTop sz="94717" autoAdjust="0"/>
  </p:normalViewPr>
  <p:slideViewPr>
    <p:cSldViewPr snapToGrid="0">
      <p:cViewPr varScale="1">
        <p:scale>
          <a:sx n="83" d="100"/>
          <a:sy n="83" d="100"/>
        </p:scale>
        <p:origin x="686" y="67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1.xml"/><Relationship Id="rId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23.01.2019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363956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31986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5160350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05617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9090902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3766263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880326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8225196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103611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112285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073327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2799486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360530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5689017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70818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11219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029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1517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42960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46506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793464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0849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D81737-5AB8-479D-9D45-14E318945B84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623006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6B6B99-D99E-45F8-8983-228BFBB7A6AE}" type="datetimeFigureOut">
              <a:rPr lang="de-DE" smtClean="0"/>
              <a:t>23.01.2019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463073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/>
        </p:nvSpPr>
        <p:spPr>
          <a:xfrm>
            <a:off x="3667261" y="61205"/>
            <a:ext cx="4254113" cy="38382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15000"/>
              </a:lnSpc>
              <a:spcBef>
                <a:spcPts val="1000"/>
              </a:spcBef>
              <a:spcAft>
                <a:spcPts val="0"/>
              </a:spcAft>
            </a:pPr>
            <a:r>
              <a:rPr lang="de-DE" b="1" i="1" dirty="0">
                <a:latin typeface="Arial" panose="020B0604020202020204" pitchFamily="34" charset="0"/>
              </a:rPr>
              <a:t>Vorlage V 3.1.3 C Folie „Stressdosis“</a:t>
            </a:r>
          </a:p>
        </p:txBody>
      </p:sp>
      <p:sp>
        <p:nvSpPr>
          <p:cNvPr id="11" name="Rechteck 10"/>
          <p:cNvSpPr/>
          <p:nvPr/>
        </p:nvSpPr>
        <p:spPr>
          <a:xfrm>
            <a:off x="979055" y="938416"/>
            <a:ext cx="3722254" cy="1751249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>
            <a:spAutoFit/>
          </a:bodyPr>
          <a:lstStyle/>
          <a:p>
            <a:pPr>
              <a:lnSpc>
                <a:spcPct val="110000"/>
              </a:lnSpc>
            </a:pPr>
            <a:r>
              <a:rPr lang="de-DE" b="1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Stressdosis</a:t>
            </a:r>
            <a:endParaRPr lang="de-DE" sz="11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>
              <a:lnSpc>
                <a:spcPct val="110000"/>
              </a:lnSpc>
            </a:pPr>
            <a:r>
              <a:rPr lang="de-DE" sz="1600" dirty="0" smtClean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Ein </a:t>
            </a: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gewisses Maß an Stress ist </a:t>
            </a:r>
          </a:p>
          <a:p>
            <a:pPr>
              <a:lnSpc>
                <a:spcPct val="110000"/>
              </a:lnSpc>
            </a:pPr>
            <a:r>
              <a:rPr lang="de-DE" sz="1600" dirty="0" smtClean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lebensnotwendig </a:t>
            </a: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und hält die </a:t>
            </a:r>
            <a:endParaRPr lang="de-DE" sz="1600" dirty="0" smtClean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>
              <a:lnSpc>
                <a:spcPct val="110000"/>
              </a:lnSpc>
            </a:pPr>
            <a:r>
              <a:rPr lang="de-DE" sz="1600" dirty="0" smtClean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Menschen </a:t>
            </a: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gesund. Erst häufige und </a:t>
            </a:r>
            <a:endParaRPr lang="de-DE" sz="1600" dirty="0" smtClean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>
              <a:lnSpc>
                <a:spcPct val="110000"/>
              </a:lnSpc>
            </a:pPr>
            <a:r>
              <a:rPr lang="de-DE" sz="1600" dirty="0" smtClean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dauernde </a:t>
            </a: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Unter- oder Überforderung </a:t>
            </a:r>
            <a:endParaRPr lang="de-DE" sz="1600" dirty="0" smtClean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>
              <a:lnSpc>
                <a:spcPct val="110000"/>
              </a:lnSpc>
            </a:pPr>
            <a:r>
              <a:rPr lang="de-DE" sz="1600" dirty="0" smtClean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kann </a:t>
            </a: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krankmachen.</a:t>
            </a:r>
            <a:endParaRPr lang="de-DE" sz="1100" dirty="0">
              <a:effectLst/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</p:txBody>
      </p:sp>
      <p:pic>
        <p:nvPicPr>
          <p:cNvPr id="12" name="Grafik 11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40218" y="810903"/>
            <a:ext cx="5837382" cy="2264806"/>
          </a:xfrm>
          <a:prstGeom prst="rect">
            <a:avLst/>
          </a:prstGeom>
          <a:noFill/>
          <a:ln>
            <a:noFill/>
          </a:ln>
        </p:spPr>
      </p:pic>
      <p:graphicFrame>
        <p:nvGraphicFramePr>
          <p:cNvPr id="13" name="Tabel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8197659"/>
              </p:ext>
            </p:extLst>
          </p:nvPr>
        </p:nvGraphicFramePr>
        <p:xfrm>
          <a:off x="1370099" y="3418855"/>
          <a:ext cx="6480811" cy="3105278"/>
        </p:xfrm>
        <a:graphic>
          <a:graphicData uri="http://schemas.openxmlformats.org/drawingml/2006/table">
            <a:tbl>
              <a:tblPr/>
              <a:tblGrid>
                <a:gridCol w="2159801">
                  <a:extLst>
                    <a:ext uri="{9D8B030D-6E8A-4147-A177-3AD203B41FA5}">
                      <a16:colId xmlns:a16="http://schemas.microsoft.com/office/drawing/2014/main" val="2208770957"/>
                    </a:ext>
                  </a:extLst>
                </a:gridCol>
                <a:gridCol w="2160505">
                  <a:extLst>
                    <a:ext uri="{9D8B030D-6E8A-4147-A177-3AD203B41FA5}">
                      <a16:colId xmlns:a16="http://schemas.microsoft.com/office/drawing/2014/main" val="4130167155"/>
                    </a:ext>
                  </a:extLst>
                </a:gridCol>
                <a:gridCol w="2160505">
                  <a:extLst>
                    <a:ext uri="{9D8B030D-6E8A-4147-A177-3AD203B41FA5}">
                      <a16:colId xmlns:a16="http://schemas.microsoft.com/office/drawing/2014/main" val="490331092"/>
                    </a:ext>
                  </a:extLst>
                </a:gridCol>
              </a:tblGrid>
              <a:tr h="46134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e-DE" sz="1400" b="1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Anzeichen Unterforderung   </a:t>
                      </a:r>
                      <a:endParaRPr lang="de-DE" sz="14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e-DE" sz="1400" b="1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Anzeichen mittlere</a:t>
                      </a:r>
                      <a:endParaRPr lang="de-DE" sz="14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e-DE" sz="1400" b="1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Stressdosis</a:t>
                      </a:r>
                      <a:endParaRPr lang="de-DE" sz="14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e-DE" sz="1400" b="1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Anzeichen Überforderung</a:t>
                      </a:r>
                      <a:endParaRPr lang="de-DE" sz="14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83866161"/>
                  </a:ext>
                </a:extLst>
              </a:tr>
              <a:tr h="2236536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Ich fühle mich nicht wohl    </a:t>
                      </a:r>
                    </a:p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Ich bin gelangweilt                 </a:t>
                      </a:r>
                    </a:p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Ich bin unmotiviert</a:t>
                      </a:r>
                    </a:p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Ich mache Fehler</a:t>
                      </a:r>
                    </a:p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Ich kann nicht viel </a:t>
                      </a:r>
                      <a:r>
                        <a:rPr lang="de-DE" sz="1400" dirty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leisten</a:t>
                      </a:r>
                      <a:endParaRPr lang="de-DE" sz="14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Ich fühle mich wohl</a:t>
                      </a:r>
                    </a:p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Das Leben macht mir Spaß</a:t>
                      </a:r>
                    </a:p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Ich bin motiviert und </a:t>
                      </a:r>
                      <a:r>
                        <a:rPr lang="de-DE" sz="1400" dirty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gut </a:t>
                      </a: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drauf 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Ich fühle mich gestresst</a:t>
                      </a:r>
                    </a:p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Ich reagiere planlos</a:t>
                      </a:r>
                    </a:p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Leistungen werden schlechter</a:t>
                      </a:r>
                    </a:p>
                    <a:p>
                      <a:pPr marL="342900" lvl="0" indent="-342900">
                        <a:lnSpc>
                          <a:spcPct val="150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Ich bin oft krank</a:t>
                      </a:r>
                    </a:p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Ich mache Fehler und bin </a:t>
                      </a:r>
                      <a:r>
                        <a:rPr lang="de-DE" sz="1400" dirty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ungeduldig</a:t>
                      </a:r>
                      <a:r>
                        <a:rPr lang="de-DE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6873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522005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Benutzerdefiniertes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93</Words>
  <Application>Microsoft Office PowerPoint</Application>
  <PresentationFormat>Breitbild</PresentationFormat>
  <Paragraphs>25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2</vt:i4>
      </vt:variant>
      <vt:variant>
        <vt:lpstr>Folientitel</vt:lpstr>
      </vt:variant>
      <vt:variant>
        <vt:i4>1</vt:i4>
      </vt:variant>
    </vt:vector>
  </HeadingPairs>
  <TitlesOfParts>
    <vt:vector size="8" baseType="lpstr">
      <vt:lpstr>Arial</vt:lpstr>
      <vt:lpstr>Calibri</vt:lpstr>
      <vt:lpstr>Calibri Light</vt:lpstr>
      <vt:lpstr>Symbol</vt:lpstr>
      <vt:lpstr>Times New Roman</vt:lpstr>
      <vt:lpstr>Office</vt:lpstr>
      <vt:lpstr>Benutzerdefiniertes Design</vt:lpstr>
      <vt:lpstr>PowerPoint-Präsentation</vt:lpstr>
    </vt:vector>
  </TitlesOfParts>
  <Company>Hewlett-Packard Company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Welz, Annika (LZG-RLP)</dc:creator>
  <cp:lastModifiedBy>Welz, Annika (LZG-RLP)</cp:lastModifiedBy>
  <cp:revision>16</cp:revision>
  <dcterms:created xsi:type="dcterms:W3CDTF">2019-01-17T10:21:00Z</dcterms:created>
  <dcterms:modified xsi:type="dcterms:W3CDTF">2019-01-23T14:08:07Z</dcterms:modified>
</cp:coreProperties>
</file>

<file path=docProps/thumbnail.jpeg>
</file>