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1376219" y="190309"/>
            <a:ext cx="9716654" cy="2861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</a:rPr>
              <a:t>Vorlage V 2.3.3 B Muskuläre </a:t>
            </a:r>
            <a:r>
              <a:rPr lang="de-DE" b="1" i="1" dirty="0" err="1">
                <a:latin typeface="Arial" panose="020B0604020202020204" pitchFamily="34" charset="0"/>
              </a:rPr>
              <a:t>Dysbalance</a:t>
            </a:r>
            <a:endParaRPr lang="de-DE" b="1" i="1" dirty="0">
              <a:latin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200" b="1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sz="11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Muskuläre </a:t>
            </a:r>
            <a:r>
              <a:rPr lang="de-DE" sz="16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Dysbalance</a:t>
            </a:r>
            <a:endParaRPr lang="de-DE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Bei muskulärer </a:t>
            </a:r>
            <a:r>
              <a:rPr lang="de-DE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Dysbalance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 (Muskel-Ungleichgewicht) sind manche Muskeln geschwächt, andere dauerhaft verkürzt.</a:t>
            </a:r>
            <a:endParaRPr lang="de-DE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Entsteht als Folge von Bewegungsarmut, einseitiger Kraftentwicklung/Belastung im Alltag, bei gleichzeitiger Vernachlässigung der Dehnfähigkeit.</a:t>
            </a:r>
            <a:endParaRPr lang="de-DE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Beispiel: Rundrücken, hervorgerufen durch geschwächte Rückenmuskulatur und verkürzte Brustmuskulatur. </a:t>
            </a:r>
            <a:endParaRPr lang="de-DE" sz="16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354" y="3052118"/>
            <a:ext cx="6209263" cy="380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Breitbild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15</cp:revision>
  <dcterms:created xsi:type="dcterms:W3CDTF">2019-01-17T10:21:00Z</dcterms:created>
  <dcterms:modified xsi:type="dcterms:W3CDTF">2019-01-21T15:07:35Z</dcterms:modified>
</cp:coreProperties>
</file>