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69" d="100"/>
          <a:sy n="69" d="100"/>
        </p:scale>
        <p:origin x="581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22.01.2019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552949" y="6372225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2186699" y="584144"/>
            <a:ext cx="7117974" cy="3838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de-DE" b="1" i="1" dirty="0">
                <a:latin typeface="Arial" panose="020B0604020202020204" pitchFamily="34" charset="0"/>
              </a:rPr>
              <a:t>V 2.8.2 A Folienvorlage Atmung – Aufbau Atemwege und Lunge</a:t>
            </a:r>
          </a:p>
        </p:txBody>
      </p:sp>
      <p:sp>
        <p:nvSpPr>
          <p:cNvPr id="6" name="Rechteck 5"/>
          <p:cNvSpPr/>
          <p:nvPr/>
        </p:nvSpPr>
        <p:spPr>
          <a:xfrm>
            <a:off x="6643686" y="1992918"/>
            <a:ext cx="5227114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Hauptaufgabe der Atmung ist der Gasaustausch: 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Blut wird mit </a:t>
            </a: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Sauerstoff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angereichert und </a:t>
            </a: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verbrauchte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Luft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– Kohlendioxid – wird ausgeschieden. </a:t>
            </a:r>
            <a:endParaRPr lang="de-DE" sz="16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Sauerstoff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wird für alle Körperzellen zur </a:t>
            </a:r>
            <a:endParaRPr lang="de-DE" sz="16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de-DE" sz="16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Energiegewinnung</a:t>
            </a: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benötigt.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de-DE" sz="24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lang="de-DE" sz="24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de-DE" sz="24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de-DE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7" name="Bild 9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458" y="967967"/>
            <a:ext cx="5369908" cy="52801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Breitbild</PresentationFormat>
  <Paragraphs>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15</cp:revision>
  <dcterms:created xsi:type="dcterms:W3CDTF">2019-01-17T10:21:00Z</dcterms:created>
  <dcterms:modified xsi:type="dcterms:W3CDTF">2019-01-22T13:00:34Z</dcterms:modified>
</cp:coreProperties>
</file>