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48138" y="869349"/>
            <a:ext cx="7867650" cy="490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Vorlage V 1.3.1 B Was passiert, wenn ich zu wenig esse?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passiert, wenn ich zu wenig esse?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Bei zu geringer Nahrungsaufnahme ist die Versorgung mit Nährstoffen langfristig nicht mehr optimal. Bei Untergewichtigen kann es daher zu Mangelerscheinungen kommen.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Folgen: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verminderte Leistungsfähigkeit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Müdigkeit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Gereiztheit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bis hin zu schwerwiegenden Gesundheitsstörungen (z. B. Herz-Kreislauf-Probleme)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6</cp:revision>
  <dcterms:created xsi:type="dcterms:W3CDTF">2019-01-17T10:21:00Z</dcterms:created>
  <dcterms:modified xsi:type="dcterms:W3CDTF">2019-01-21T13:25:56Z</dcterms:modified>
</cp:coreProperties>
</file>