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036114" y="217497"/>
            <a:ext cx="471584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Vorlage V 3.1.3 A. Folie „Was ist Stress?“</a:t>
            </a:r>
          </a:p>
        </p:txBody>
      </p:sp>
      <p:sp>
        <p:nvSpPr>
          <p:cNvPr id="3" name="Rechteck 2"/>
          <p:cNvSpPr/>
          <p:nvPr/>
        </p:nvSpPr>
        <p:spPr>
          <a:xfrm>
            <a:off x="914400" y="863967"/>
            <a:ext cx="1020618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ea typeface="Times New Roman" panose="02020603050405020304" pitchFamily="18" charset="0"/>
              </a:rPr>
              <a:t>Was ist Stress?</a:t>
            </a:r>
            <a:endParaRPr lang="de-DE" sz="11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Stress ist ein Zustand, in dem man sich befindet.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Bei Stress handelt es sich um ein subjektiv erlebtes Übermaß an Belastung. Was die/den eine(n) stresst, lässt die/den andere(n) kalt.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Stress ist immer persönlich.</a:t>
            </a:r>
            <a:endParaRPr lang="de-DE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914400" y="2703015"/>
            <a:ext cx="6096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Was ist ein Stressor?</a:t>
            </a:r>
            <a:endParaRPr lang="de-DE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Ursache, die Stress auslöst, nennt man Stressor.</a:t>
            </a: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gibt eine Vielzahl von Stressauslösern. Beispiele:</a:t>
            </a: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100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5624945" y="4326619"/>
            <a:ext cx="6096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ea typeface="Times New Roman" panose="02020603050405020304" pitchFamily="18" charset="0"/>
              </a:rPr>
              <a:t>Innere Stressoren:	</a:t>
            </a:r>
            <a:endParaRPr lang="de-DE" b="1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Hunger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Schmerz</a:t>
            </a:r>
            <a:r>
              <a:rPr lang="de-DE" sz="11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, 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Befürchtungen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endParaRPr lang="de-DE" sz="16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Ängste</a:t>
            </a:r>
            <a:r>
              <a:rPr lang="de-DE" sz="11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, 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Sorgen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Erwartungen, negative Gedanken</a:t>
            </a:r>
            <a:endParaRPr lang="de-DE" sz="11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914400" y="4326619"/>
            <a:ext cx="4350327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Äußere Stressoren: </a:t>
            </a:r>
            <a:endParaRPr lang="de-DE" b="1" dirty="0" smtClean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/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Lärm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Hitze, Kälte</a:t>
            </a:r>
            <a:endParaRPr lang="de-DE" sz="1100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/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Nikotin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Tabletten</a:t>
            </a:r>
            <a:endParaRPr lang="de-DE" sz="1100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/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Zeitdruck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Schulden, Einsamkeit,</a:t>
            </a:r>
            <a:endParaRPr lang="de-DE" sz="1100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/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Probleme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 der Partnerschaft 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Application>Microsoft Office PowerPoint</Application>
  <PresentationFormat>Breitbild</PresentationFormat>
  <Paragraphs>17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14</cp:revision>
  <dcterms:created xsi:type="dcterms:W3CDTF">2019-01-17T10:21:00Z</dcterms:created>
  <dcterms:modified xsi:type="dcterms:W3CDTF">2019-01-23T11:36:33Z</dcterms:modified>
</cp:coreProperties>
</file>