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9" autoAdjust="0"/>
    <p:restoredTop sz="94717" autoAdjust="0"/>
  </p:normalViewPr>
  <p:slideViewPr>
    <p:cSldViewPr snapToGrid="0">
      <p:cViewPr varScale="1">
        <p:scale>
          <a:sx n="83" d="100"/>
          <a:sy n="83" d="100"/>
        </p:scale>
        <p:origin x="686" y="48"/>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1.xml"/><Relationship Id="rId7"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95D81737-5AB8-479D-9D45-14E318945B84}" type="datetimeFigureOut">
              <a:rPr lang="de-DE" smtClean="0"/>
              <a:t>23.01.2019</a:t>
            </a:fld>
            <a:endParaRPr lang="de-DE" dirty="0"/>
          </a:p>
        </p:txBody>
      </p:sp>
      <p:sp>
        <p:nvSpPr>
          <p:cNvPr id="5" name="Fußzeilenplatzhalter 4"/>
          <p:cNvSpPr>
            <a:spLocks noGrp="1"/>
          </p:cNvSpPr>
          <p:nvPr>
            <p:ph type="ftr" sz="quarter" idx="11"/>
          </p:nvPr>
        </p:nvSpPr>
        <p:spPr/>
        <p:txBody>
          <a:bodyPr/>
          <a:lstStyle/>
          <a:p>
            <a:r>
              <a:rPr lang="de-DE" dirty="0" smtClean="0"/>
              <a:t>Curriculum: Gesundheitsführerschein</a:t>
            </a:r>
            <a:endParaRPr lang="de-DE" dirty="0"/>
          </a:p>
        </p:txBody>
      </p:sp>
      <p:sp>
        <p:nvSpPr>
          <p:cNvPr id="6" name="Foliennummernplatzhalter 5"/>
          <p:cNvSpPr>
            <a:spLocks noGrp="1"/>
          </p:cNvSpPr>
          <p:nvPr>
            <p:ph type="sldNum" sz="quarter" idx="12"/>
          </p:nvPr>
        </p:nvSpPr>
        <p:spPr/>
        <p:txBody>
          <a:bodyPr/>
          <a:lstStyle/>
          <a:p>
            <a:fld id="{6612F3A0-8D3D-46F7-8B1D-C4C1FB931362}" type="slidenum">
              <a:rPr lang="de-DE" smtClean="0"/>
              <a:t>‹Nr.›</a:t>
            </a:fld>
            <a:endParaRPr lang="de-DE" dirty="0"/>
          </a:p>
        </p:txBody>
      </p:sp>
    </p:spTree>
    <p:extLst>
      <p:ext uri="{BB962C8B-B14F-4D97-AF65-F5344CB8AC3E}">
        <p14:creationId xmlns:p14="http://schemas.microsoft.com/office/powerpoint/2010/main" val="11363956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95D81737-5AB8-479D-9D45-14E318945B84}" type="datetimeFigureOut">
              <a:rPr lang="de-DE" smtClean="0"/>
              <a:t>23.01.2019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612F3A0-8D3D-46F7-8B1D-C4C1FB931362}" type="slidenum">
              <a:rPr lang="de-DE" smtClean="0"/>
              <a:t>‹Nr.›</a:t>
            </a:fld>
            <a:endParaRPr lang="de-DE"/>
          </a:p>
        </p:txBody>
      </p:sp>
    </p:spTree>
    <p:extLst>
      <p:ext uri="{BB962C8B-B14F-4D97-AF65-F5344CB8AC3E}">
        <p14:creationId xmlns:p14="http://schemas.microsoft.com/office/powerpoint/2010/main" val="2843198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95D81737-5AB8-479D-9D45-14E318945B84}" type="datetimeFigureOut">
              <a:rPr lang="de-DE" smtClean="0"/>
              <a:t>23.01.2019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612F3A0-8D3D-46F7-8B1D-C4C1FB931362}" type="slidenum">
              <a:rPr lang="de-DE" smtClean="0"/>
              <a:t>‹Nr.›</a:t>
            </a:fld>
            <a:endParaRPr lang="de-DE"/>
          </a:p>
        </p:txBody>
      </p:sp>
    </p:spTree>
    <p:extLst>
      <p:ext uri="{BB962C8B-B14F-4D97-AF65-F5344CB8AC3E}">
        <p14:creationId xmlns:p14="http://schemas.microsoft.com/office/powerpoint/2010/main" val="14516035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C16B6B99-D99E-45F8-8983-228BFBB7A6AE}" type="datetimeFigureOut">
              <a:rPr lang="de-DE" smtClean="0"/>
              <a:t>23.01.2019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0E43346-0C01-4B1D-B1F6-739C5666DF31}" type="slidenum">
              <a:rPr lang="de-DE" smtClean="0"/>
              <a:t>‹Nr.›</a:t>
            </a:fld>
            <a:endParaRPr lang="de-DE"/>
          </a:p>
        </p:txBody>
      </p:sp>
    </p:spTree>
    <p:extLst>
      <p:ext uri="{BB962C8B-B14F-4D97-AF65-F5344CB8AC3E}">
        <p14:creationId xmlns:p14="http://schemas.microsoft.com/office/powerpoint/2010/main" val="23605617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C16B6B99-D99E-45F8-8983-228BFBB7A6AE}" type="datetimeFigureOut">
              <a:rPr lang="de-DE" smtClean="0"/>
              <a:t>23.01.2019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0E43346-0C01-4B1D-B1F6-739C5666DF31}" type="slidenum">
              <a:rPr lang="de-DE" smtClean="0"/>
              <a:t>‹Nr.›</a:t>
            </a:fld>
            <a:endParaRPr lang="de-DE"/>
          </a:p>
        </p:txBody>
      </p:sp>
    </p:spTree>
    <p:extLst>
      <p:ext uri="{BB962C8B-B14F-4D97-AF65-F5344CB8AC3E}">
        <p14:creationId xmlns:p14="http://schemas.microsoft.com/office/powerpoint/2010/main" val="30909090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Formatvorlagen des Textmasters bearbeiten</a:t>
            </a:r>
          </a:p>
        </p:txBody>
      </p:sp>
      <p:sp>
        <p:nvSpPr>
          <p:cNvPr id="4" name="Datumsplatzhalter 3"/>
          <p:cNvSpPr>
            <a:spLocks noGrp="1"/>
          </p:cNvSpPr>
          <p:nvPr>
            <p:ph type="dt" sz="half" idx="10"/>
          </p:nvPr>
        </p:nvSpPr>
        <p:spPr/>
        <p:txBody>
          <a:bodyPr/>
          <a:lstStyle/>
          <a:p>
            <a:fld id="{C16B6B99-D99E-45F8-8983-228BFBB7A6AE}" type="datetimeFigureOut">
              <a:rPr lang="de-DE" smtClean="0"/>
              <a:t>23.01.2019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0E43346-0C01-4B1D-B1F6-739C5666DF31}" type="slidenum">
              <a:rPr lang="de-DE" smtClean="0"/>
              <a:t>‹Nr.›</a:t>
            </a:fld>
            <a:endParaRPr lang="de-DE"/>
          </a:p>
        </p:txBody>
      </p:sp>
    </p:spTree>
    <p:extLst>
      <p:ext uri="{BB962C8B-B14F-4D97-AF65-F5344CB8AC3E}">
        <p14:creationId xmlns:p14="http://schemas.microsoft.com/office/powerpoint/2010/main" val="42376626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C16B6B99-D99E-45F8-8983-228BFBB7A6AE}" type="datetimeFigureOut">
              <a:rPr lang="de-DE" smtClean="0"/>
              <a:t>23.01.2019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0E43346-0C01-4B1D-B1F6-739C5666DF31}" type="slidenum">
              <a:rPr lang="de-DE" smtClean="0"/>
              <a:t>‹Nr.›</a:t>
            </a:fld>
            <a:endParaRPr lang="de-DE"/>
          </a:p>
        </p:txBody>
      </p:sp>
    </p:spTree>
    <p:extLst>
      <p:ext uri="{BB962C8B-B14F-4D97-AF65-F5344CB8AC3E}">
        <p14:creationId xmlns:p14="http://schemas.microsoft.com/office/powerpoint/2010/main" val="14988032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C16B6B99-D99E-45F8-8983-228BFBB7A6AE}" type="datetimeFigureOut">
              <a:rPr lang="de-DE" smtClean="0"/>
              <a:t>23.01.2019</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80E43346-0C01-4B1D-B1F6-739C5666DF31}" type="slidenum">
              <a:rPr lang="de-DE" smtClean="0"/>
              <a:t>‹Nr.›</a:t>
            </a:fld>
            <a:endParaRPr lang="de-DE"/>
          </a:p>
        </p:txBody>
      </p:sp>
    </p:spTree>
    <p:extLst>
      <p:ext uri="{BB962C8B-B14F-4D97-AF65-F5344CB8AC3E}">
        <p14:creationId xmlns:p14="http://schemas.microsoft.com/office/powerpoint/2010/main" val="27822519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C16B6B99-D99E-45F8-8983-228BFBB7A6AE}" type="datetimeFigureOut">
              <a:rPr lang="de-DE" smtClean="0"/>
              <a:t>23.01.2019</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80E43346-0C01-4B1D-B1F6-739C5666DF31}" type="slidenum">
              <a:rPr lang="de-DE" smtClean="0"/>
              <a:t>‹Nr.›</a:t>
            </a:fld>
            <a:endParaRPr lang="de-DE"/>
          </a:p>
        </p:txBody>
      </p:sp>
    </p:spTree>
    <p:extLst>
      <p:ext uri="{BB962C8B-B14F-4D97-AF65-F5344CB8AC3E}">
        <p14:creationId xmlns:p14="http://schemas.microsoft.com/office/powerpoint/2010/main" val="9010361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C16B6B99-D99E-45F8-8983-228BFBB7A6AE}" type="datetimeFigureOut">
              <a:rPr lang="de-DE" smtClean="0"/>
              <a:t>23.01.2019</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80E43346-0C01-4B1D-B1F6-739C5666DF31}" type="slidenum">
              <a:rPr lang="de-DE" smtClean="0"/>
              <a:t>‹Nr.›</a:t>
            </a:fld>
            <a:endParaRPr lang="de-DE"/>
          </a:p>
        </p:txBody>
      </p:sp>
    </p:spTree>
    <p:extLst>
      <p:ext uri="{BB962C8B-B14F-4D97-AF65-F5344CB8AC3E}">
        <p14:creationId xmlns:p14="http://schemas.microsoft.com/office/powerpoint/2010/main" val="23611228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C16B6B99-D99E-45F8-8983-228BFBB7A6AE}" type="datetimeFigureOut">
              <a:rPr lang="de-DE" smtClean="0"/>
              <a:t>23.01.2019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0E43346-0C01-4B1D-B1F6-739C5666DF31}" type="slidenum">
              <a:rPr lang="de-DE" smtClean="0"/>
              <a:t>‹Nr.›</a:t>
            </a:fld>
            <a:endParaRPr lang="de-DE"/>
          </a:p>
        </p:txBody>
      </p:sp>
    </p:spTree>
    <p:extLst>
      <p:ext uri="{BB962C8B-B14F-4D97-AF65-F5344CB8AC3E}">
        <p14:creationId xmlns:p14="http://schemas.microsoft.com/office/powerpoint/2010/main" val="35073327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95D81737-5AB8-479D-9D45-14E318945B84}" type="datetimeFigureOut">
              <a:rPr lang="de-DE" smtClean="0"/>
              <a:t>23.01.2019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612F3A0-8D3D-46F7-8B1D-C4C1FB931362}" type="slidenum">
              <a:rPr lang="de-DE" smtClean="0"/>
              <a:t>‹Nr.›</a:t>
            </a:fld>
            <a:endParaRPr lang="de-DE"/>
          </a:p>
        </p:txBody>
      </p:sp>
    </p:spTree>
    <p:extLst>
      <p:ext uri="{BB962C8B-B14F-4D97-AF65-F5344CB8AC3E}">
        <p14:creationId xmlns:p14="http://schemas.microsoft.com/office/powerpoint/2010/main" val="36279948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C16B6B99-D99E-45F8-8983-228BFBB7A6AE}" type="datetimeFigureOut">
              <a:rPr lang="de-DE" smtClean="0"/>
              <a:t>23.01.2019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0E43346-0C01-4B1D-B1F6-739C5666DF31}" type="slidenum">
              <a:rPr lang="de-DE" smtClean="0"/>
              <a:t>‹Nr.›</a:t>
            </a:fld>
            <a:endParaRPr lang="de-DE"/>
          </a:p>
        </p:txBody>
      </p:sp>
    </p:spTree>
    <p:extLst>
      <p:ext uri="{BB962C8B-B14F-4D97-AF65-F5344CB8AC3E}">
        <p14:creationId xmlns:p14="http://schemas.microsoft.com/office/powerpoint/2010/main" val="39360530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C16B6B99-D99E-45F8-8983-228BFBB7A6AE}" type="datetimeFigureOut">
              <a:rPr lang="de-DE" smtClean="0"/>
              <a:t>23.01.2019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0E43346-0C01-4B1D-B1F6-739C5666DF31}" type="slidenum">
              <a:rPr lang="de-DE" smtClean="0"/>
              <a:t>‹Nr.›</a:t>
            </a:fld>
            <a:endParaRPr lang="de-DE"/>
          </a:p>
        </p:txBody>
      </p:sp>
    </p:spTree>
    <p:extLst>
      <p:ext uri="{BB962C8B-B14F-4D97-AF65-F5344CB8AC3E}">
        <p14:creationId xmlns:p14="http://schemas.microsoft.com/office/powerpoint/2010/main" val="23568901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C16B6B99-D99E-45F8-8983-228BFBB7A6AE}" type="datetimeFigureOut">
              <a:rPr lang="de-DE" smtClean="0"/>
              <a:t>23.01.2019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0E43346-0C01-4B1D-B1F6-739C5666DF31}" type="slidenum">
              <a:rPr lang="de-DE" smtClean="0"/>
              <a:t>‹Nr.›</a:t>
            </a:fld>
            <a:endParaRPr lang="de-DE"/>
          </a:p>
        </p:txBody>
      </p:sp>
    </p:spTree>
    <p:extLst>
      <p:ext uri="{BB962C8B-B14F-4D97-AF65-F5344CB8AC3E}">
        <p14:creationId xmlns:p14="http://schemas.microsoft.com/office/powerpoint/2010/main" val="3037081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Formatvorlagen des Textmasters bearbeiten</a:t>
            </a:r>
          </a:p>
        </p:txBody>
      </p:sp>
      <p:sp>
        <p:nvSpPr>
          <p:cNvPr id="4" name="Datumsplatzhalter 3"/>
          <p:cNvSpPr>
            <a:spLocks noGrp="1"/>
          </p:cNvSpPr>
          <p:nvPr>
            <p:ph type="dt" sz="half" idx="10"/>
          </p:nvPr>
        </p:nvSpPr>
        <p:spPr/>
        <p:txBody>
          <a:bodyPr/>
          <a:lstStyle/>
          <a:p>
            <a:fld id="{95D81737-5AB8-479D-9D45-14E318945B84}" type="datetimeFigureOut">
              <a:rPr lang="de-DE" smtClean="0"/>
              <a:t>23.01.2019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612F3A0-8D3D-46F7-8B1D-C4C1FB931362}" type="slidenum">
              <a:rPr lang="de-DE" smtClean="0"/>
              <a:t>‹Nr.›</a:t>
            </a:fld>
            <a:endParaRPr lang="de-DE"/>
          </a:p>
        </p:txBody>
      </p:sp>
    </p:spTree>
    <p:extLst>
      <p:ext uri="{BB962C8B-B14F-4D97-AF65-F5344CB8AC3E}">
        <p14:creationId xmlns:p14="http://schemas.microsoft.com/office/powerpoint/2010/main" val="2771121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95D81737-5AB8-479D-9D45-14E318945B84}" type="datetimeFigureOut">
              <a:rPr lang="de-DE" smtClean="0"/>
              <a:t>23.01.2019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612F3A0-8D3D-46F7-8B1D-C4C1FB931362}" type="slidenum">
              <a:rPr lang="de-DE" smtClean="0"/>
              <a:t>‹Nr.›</a:t>
            </a:fld>
            <a:endParaRPr lang="de-DE"/>
          </a:p>
        </p:txBody>
      </p:sp>
    </p:spTree>
    <p:extLst>
      <p:ext uri="{BB962C8B-B14F-4D97-AF65-F5344CB8AC3E}">
        <p14:creationId xmlns:p14="http://schemas.microsoft.com/office/powerpoint/2010/main" val="291029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95D81737-5AB8-479D-9D45-14E318945B84}" type="datetimeFigureOut">
              <a:rPr lang="de-DE" smtClean="0"/>
              <a:t>23.01.2019</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6612F3A0-8D3D-46F7-8B1D-C4C1FB931362}" type="slidenum">
              <a:rPr lang="de-DE" smtClean="0"/>
              <a:t>‹Nr.›</a:t>
            </a:fld>
            <a:endParaRPr lang="de-DE"/>
          </a:p>
        </p:txBody>
      </p:sp>
    </p:spTree>
    <p:extLst>
      <p:ext uri="{BB962C8B-B14F-4D97-AF65-F5344CB8AC3E}">
        <p14:creationId xmlns:p14="http://schemas.microsoft.com/office/powerpoint/2010/main" val="4131517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95D81737-5AB8-479D-9D45-14E318945B84}" type="datetimeFigureOut">
              <a:rPr lang="de-DE" smtClean="0"/>
              <a:t>23.01.2019</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6612F3A0-8D3D-46F7-8B1D-C4C1FB931362}" type="slidenum">
              <a:rPr lang="de-DE" smtClean="0"/>
              <a:t>‹Nr.›</a:t>
            </a:fld>
            <a:endParaRPr lang="de-DE"/>
          </a:p>
        </p:txBody>
      </p:sp>
    </p:spTree>
    <p:extLst>
      <p:ext uri="{BB962C8B-B14F-4D97-AF65-F5344CB8AC3E}">
        <p14:creationId xmlns:p14="http://schemas.microsoft.com/office/powerpoint/2010/main" val="9042960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3" name="Fußzeilenplatzhalter 2"/>
          <p:cNvSpPr>
            <a:spLocks noGrp="1"/>
          </p:cNvSpPr>
          <p:nvPr>
            <p:ph type="ftr" sz="quarter" idx="11"/>
          </p:nvPr>
        </p:nvSpPr>
        <p:spPr/>
        <p:txBody>
          <a:bodyPr/>
          <a:lstStyle/>
          <a:p>
            <a:r>
              <a:rPr lang="de-DE" dirty="0" smtClean="0"/>
              <a:t>Curriculum: Gesundheitsführerschein</a:t>
            </a:r>
            <a:endParaRPr lang="de-DE" dirty="0"/>
          </a:p>
        </p:txBody>
      </p:sp>
    </p:spTree>
    <p:extLst>
      <p:ext uri="{BB962C8B-B14F-4D97-AF65-F5344CB8AC3E}">
        <p14:creationId xmlns:p14="http://schemas.microsoft.com/office/powerpoint/2010/main" val="1046506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95D81737-5AB8-479D-9D45-14E318945B84}" type="datetimeFigureOut">
              <a:rPr lang="de-DE" smtClean="0"/>
              <a:t>23.01.2019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612F3A0-8D3D-46F7-8B1D-C4C1FB931362}" type="slidenum">
              <a:rPr lang="de-DE" smtClean="0"/>
              <a:t>‹Nr.›</a:t>
            </a:fld>
            <a:endParaRPr lang="de-DE"/>
          </a:p>
        </p:txBody>
      </p:sp>
    </p:spTree>
    <p:extLst>
      <p:ext uri="{BB962C8B-B14F-4D97-AF65-F5344CB8AC3E}">
        <p14:creationId xmlns:p14="http://schemas.microsoft.com/office/powerpoint/2010/main" val="679346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95D81737-5AB8-479D-9D45-14E318945B84}" type="datetimeFigureOut">
              <a:rPr lang="de-DE" smtClean="0"/>
              <a:t>23.01.2019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612F3A0-8D3D-46F7-8B1D-C4C1FB931362}" type="slidenum">
              <a:rPr lang="de-DE" smtClean="0"/>
              <a:t>‹Nr.›</a:t>
            </a:fld>
            <a:endParaRPr lang="de-DE"/>
          </a:p>
        </p:txBody>
      </p:sp>
    </p:spTree>
    <p:extLst>
      <p:ext uri="{BB962C8B-B14F-4D97-AF65-F5344CB8AC3E}">
        <p14:creationId xmlns:p14="http://schemas.microsoft.com/office/powerpoint/2010/main" val="60849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D81737-5AB8-479D-9D45-14E318945B84}" type="datetimeFigureOut">
              <a:rPr lang="de-DE" smtClean="0"/>
              <a:t>23.01.2019</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dirty="0" smtClean="0"/>
              <a:t>Curriculum: Gesundheitsführerschein</a:t>
            </a:r>
            <a:endParaRPr lang="de-DE" dirty="0"/>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12F3A0-8D3D-46F7-8B1D-C4C1FB931362}" type="slidenum">
              <a:rPr lang="de-DE" smtClean="0"/>
              <a:t>‹Nr.›</a:t>
            </a:fld>
            <a:endParaRPr lang="de-DE"/>
          </a:p>
        </p:txBody>
      </p:sp>
    </p:spTree>
    <p:extLst>
      <p:ext uri="{BB962C8B-B14F-4D97-AF65-F5344CB8AC3E}">
        <p14:creationId xmlns:p14="http://schemas.microsoft.com/office/powerpoint/2010/main" val="17623006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6B6B99-D99E-45F8-8983-228BFBB7A6AE}" type="datetimeFigureOut">
              <a:rPr lang="de-DE" smtClean="0"/>
              <a:t>23.01.2019</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E43346-0C01-4B1D-B1F6-739C5666DF31}" type="slidenum">
              <a:rPr lang="de-DE" smtClean="0"/>
              <a:t>‹Nr.›</a:t>
            </a:fld>
            <a:endParaRPr lang="de-DE"/>
          </a:p>
        </p:txBody>
      </p:sp>
    </p:spTree>
    <p:extLst>
      <p:ext uri="{BB962C8B-B14F-4D97-AF65-F5344CB8AC3E}">
        <p14:creationId xmlns:p14="http://schemas.microsoft.com/office/powerpoint/2010/main" val="10463073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1746537" y="305931"/>
            <a:ext cx="8875279" cy="7909345"/>
          </a:xfrm>
          <a:prstGeom prst="rect">
            <a:avLst/>
          </a:prstGeom>
        </p:spPr>
        <p:txBody>
          <a:bodyPr wrap="square">
            <a:spAutoFit/>
          </a:bodyPr>
          <a:lstStyle/>
          <a:p>
            <a:pPr>
              <a:lnSpc>
                <a:spcPct val="115000"/>
              </a:lnSpc>
              <a:spcBef>
                <a:spcPts val="1000"/>
              </a:spcBef>
              <a:spcAft>
                <a:spcPts val="0"/>
              </a:spcAft>
            </a:pPr>
            <a:r>
              <a:rPr lang="de-DE" b="1" i="1" dirty="0">
                <a:latin typeface="Arial" panose="020B0604020202020204" pitchFamily="34" charset="0"/>
              </a:rPr>
              <a:t>Vorlage 3.2.2 A Biologische Wirkung von Stress</a:t>
            </a:r>
          </a:p>
          <a:p>
            <a:pPr>
              <a:lnSpc>
                <a:spcPct val="115000"/>
              </a:lnSpc>
              <a:spcAft>
                <a:spcPts val="0"/>
              </a:spcAft>
            </a:pPr>
            <a:r>
              <a:rPr lang="de-DE" dirty="0">
                <a:latin typeface="Calibri" panose="020F0502020204030204" pitchFamily="34" charset="0"/>
                <a:ea typeface="Times New Roman" panose="02020603050405020304" pitchFamily="18" charset="0"/>
              </a:rPr>
              <a:t> </a:t>
            </a:r>
          </a:p>
          <a:p>
            <a:pPr>
              <a:lnSpc>
                <a:spcPct val="115000"/>
              </a:lnSpc>
              <a:spcAft>
                <a:spcPts val="0"/>
              </a:spcAft>
            </a:pPr>
            <a:r>
              <a:rPr lang="de-DE" sz="1600" b="1" dirty="0">
                <a:latin typeface="Arial" panose="020B0604020202020204" pitchFamily="34" charset="0"/>
                <a:ea typeface="Times New Roman" panose="02020603050405020304" pitchFamily="18" charset="0"/>
                <a:cs typeface="Arial" panose="020B0604020202020204" pitchFamily="34" charset="0"/>
              </a:rPr>
              <a:t>Biologische Wirkung von Stress</a:t>
            </a:r>
            <a:endParaRPr lang="de-DE" sz="1600" dirty="0">
              <a:latin typeface="Arial" panose="020B0604020202020204" pitchFamily="34" charset="0"/>
              <a:ea typeface="Times New Roman" panose="02020603050405020304" pitchFamily="18" charset="0"/>
              <a:cs typeface="Arial" panose="020B0604020202020204" pitchFamily="34" charset="0"/>
            </a:endParaRPr>
          </a:p>
          <a:p>
            <a:pPr>
              <a:lnSpc>
                <a:spcPct val="115000"/>
              </a:lnSpc>
              <a:spcAft>
                <a:spcPts val="0"/>
              </a:spcAft>
            </a:pPr>
            <a:r>
              <a:rPr lang="de-DE" sz="1600" dirty="0">
                <a:latin typeface="Arial" panose="020B0604020202020204" pitchFamily="34" charset="0"/>
                <a:ea typeface="Times New Roman" panose="02020603050405020304" pitchFamily="18" charset="0"/>
                <a:cs typeface="Arial" panose="020B0604020202020204" pitchFamily="34" charset="0"/>
              </a:rPr>
              <a:t> </a:t>
            </a:r>
          </a:p>
          <a:p>
            <a:pPr algn="just">
              <a:lnSpc>
                <a:spcPct val="115000"/>
              </a:lnSpc>
              <a:spcAft>
                <a:spcPts val="0"/>
              </a:spcAft>
            </a:pPr>
            <a:r>
              <a:rPr lang="de-DE" sz="1600" dirty="0">
                <a:latin typeface="Arial" panose="020B0604020202020204" pitchFamily="34" charset="0"/>
                <a:ea typeface="Times New Roman" panose="02020603050405020304" pitchFamily="18" charset="0"/>
                <a:cs typeface="Arial" panose="020B0604020202020204" pitchFamily="34" charset="0"/>
              </a:rPr>
              <a:t>Der </a:t>
            </a:r>
            <a:r>
              <a:rPr lang="de-DE" sz="1600" b="1" dirty="0">
                <a:latin typeface="Arial" panose="020B0604020202020204" pitchFamily="34" charset="0"/>
                <a:ea typeface="Times New Roman" panose="02020603050405020304" pitchFamily="18" charset="0"/>
                <a:cs typeface="Arial" panose="020B0604020202020204" pitchFamily="34" charset="0"/>
              </a:rPr>
              <a:t>Körper</a:t>
            </a:r>
            <a:r>
              <a:rPr lang="de-DE" sz="1600" dirty="0">
                <a:latin typeface="Arial" panose="020B0604020202020204" pitchFamily="34" charset="0"/>
                <a:ea typeface="Times New Roman" panose="02020603050405020304" pitchFamily="18" charset="0"/>
                <a:cs typeface="Arial" panose="020B0604020202020204" pitchFamily="34" charset="0"/>
              </a:rPr>
              <a:t> wird auf folgende Weise in </a:t>
            </a:r>
            <a:r>
              <a:rPr lang="de-DE" sz="1600" b="1" dirty="0">
                <a:latin typeface="Arial" panose="020B0604020202020204" pitchFamily="34" charset="0"/>
                <a:ea typeface="Times New Roman" panose="02020603050405020304" pitchFamily="18" charset="0"/>
                <a:cs typeface="Arial" panose="020B0604020202020204" pitchFamily="34" charset="0"/>
              </a:rPr>
              <a:t>volle Leistungsbereitschaft </a:t>
            </a:r>
            <a:r>
              <a:rPr lang="de-DE" sz="1600" dirty="0">
                <a:latin typeface="Arial" panose="020B0604020202020204" pitchFamily="34" charset="0"/>
                <a:ea typeface="Times New Roman" panose="02020603050405020304" pitchFamily="18" charset="0"/>
                <a:cs typeface="Arial" panose="020B0604020202020204" pitchFamily="34" charset="0"/>
              </a:rPr>
              <a:t>versetzt: </a:t>
            </a:r>
          </a:p>
          <a:p>
            <a:pPr marL="342900" lvl="0" indent="-342900" algn="just">
              <a:lnSpc>
                <a:spcPct val="115000"/>
              </a:lnSpc>
              <a:spcAft>
                <a:spcPts val="0"/>
              </a:spcAft>
              <a:buFont typeface="Symbol" panose="05050102010706020507" pitchFamily="18" charset="2"/>
              <a:buChar char=""/>
            </a:pPr>
            <a:r>
              <a:rPr lang="de-DE" sz="1600" dirty="0">
                <a:latin typeface="Arial" panose="020B0604020202020204" pitchFamily="34" charset="0"/>
                <a:ea typeface="Times New Roman" panose="02020603050405020304" pitchFamily="18" charset="0"/>
                <a:cs typeface="Arial" panose="020B0604020202020204" pitchFamily="34" charset="0"/>
              </a:rPr>
              <a:t>Die </a:t>
            </a:r>
            <a:r>
              <a:rPr lang="de-DE" sz="1600" b="1" dirty="0">
                <a:latin typeface="Arial" panose="020B0604020202020204" pitchFamily="34" charset="0"/>
                <a:ea typeface="Times New Roman" panose="02020603050405020304" pitchFamily="18" charset="0"/>
                <a:cs typeface="Arial" panose="020B0604020202020204" pitchFamily="34" charset="0"/>
              </a:rPr>
              <a:t>Atmung</a:t>
            </a:r>
            <a:r>
              <a:rPr lang="de-DE" sz="1600" dirty="0">
                <a:latin typeface="Arial" panose="020B0604020202020204" pitchFamily="34" charset="0"/>
                <a:ea typeface="Times New Roman" panose="02020603050405020304" pitchFamily="18" charset="0"/>
                <a:cs typeface="Arial" panose="020B0604020202020204" pitchFamily="34" charset="0"/>
              </a:rPr>
              <a:t> wird schneller, der Körper wird besser mit Sauerstoff versorgt. </a:t>
            </a:r>
          </a:p>
          <a:p>
            <a:pPr marL="342900" lvl="0" indent="-342900" algn="just">
              <a:lnSpc>
                <a:spcPct val="115000"/>
              </a:lnSpc>
              <a:spcAft>
                <a:spcPts val="0"/>
              </a:spcAft>
              <a:buFont typeface="Symbol" panose="05050102010706020507" pitchFamily="18" charset="2"/>
              <a:buChar char=""/>
            </a:pPr>
            <a:r>
              <a:rPr lang="de-DE" sz="1600" dirty="0">
                <a:latin typeface="Arial" panose="020B0604020202020204" pitchFamily="34" charset="0"/>
                <a:ea typeface="Times New Roman" panose="02020603050405020304" pitchFamily="18" charset="0"/>
                <a:cs typeface="Arial" panose="020B0604020202020204" pitchFamily="34" charset="0"/>
              </a:rPr>
              <a:t>Das </a:t>
            </a:r>
            <a:r>
              <a:rPr lang="de-DE" sz="1600" b="1" dirty="0">
                <a:latin typeface="Arial" panose="020B0604020202020204" pitchFamily="34" charset="0"/>
                <a:ea typeface="Times New Roman" panose="02020603050405020304" pitchFamily="18" charset="0"/>
                <a:cs typeface="Arial" panose="020B0604020202020204" pitchFamily="34" charset="0"/>
              </a:rPr>
              <a:t>Herz</a:t>
            </a:r>
            <a:r>
              <a:rPr lang="de-DE" sz="1600" dirty="0">
                <a:latin typeface="Arial" panose="020B0604020202020204" pitchFamily="34" charset="0"/>
                <a:ea typeface="Times New Roman" panose="02020603050405020304" pitchFamily="18" charset="0"/>
                <a:cs typeface="Arial" panose="020B0604020202020204" pitchFamily="34" charset="0"/>
              </a:rPr>
              <a:t> schlägt schneller, Gehirn und Muskeln werden besser mit Energie versorgt.</a:t>
            </a:r>
          </a:p>
          <a:p>
            <a:pPr marL="342900" lvl="0" indent="-342900" algn="just">
              <a:lnSpc>
                <a:spcPct val="115000"/>
              </a:lnSpc>
              <a:spcAft>
                <a:spcPts val="0"/>
              </a:spcAft>
              <a:buFont typeface="Symbol" panose="05050102010706020507" pitchFamily="18" charset="2"/>
              <a:buChar char=""/>
            </a:pPr>
            <a:r>
              <a:rPr lang="de-DE" sz="1600" dirty="0">
                <a:latin typeface="Arial" panose="020B0604020202020204" pitchFamily="34" charset="0"/>
                <a:ea typeface="Times New Roman" panose="02020603050405020304" pitchFamily="18" charset="0"/>
                <a:cs typeface="Arial" panose="020B0604020202020204" pitchFamily="34" charset="0"/>
              </a:rPr>
              <a:t>Aus der </a:t>
            </a:r>
            <a:r>
              <a:rPr lang="de-DE" sz="1600" b="1" dirty="0">
                <a:latin typeface="Arial" panose="020B0604020202020204" pitchFamily="34" charset="0"/>
                <a:ea typeface="Times New Roman" panose="02020603050405020304" pitchFamily="18" charset="0"/>
                <a:cs typeface="Arial" panose="020B0604020202020204" pitchFamily="34" charset="0"/>
              </a:rPr>
              <a:t>Leber</a:t>
            </a:r>
            <a:r>
              <a:rPr lang="de-DE" sz="1600" dirty="0">
                <a:latin typeface="Arial" panose="020B0604020202020204" pitchFamily="34" charset="0"/>
                <a:ea typeface="Times New Roman" panose="02020603050405020304" pitchFamily="18" charset="0"/>
                <a:cs typeface="Arial" panose="020B0604020202020204" pitchFamily="34" charset="0"/>
              </a:rPr>
              <a:t> wird Zucker freigesetzt und Fettsäuren gelangen ins Blut, um mehr Energie zur Verfügung zu haben. </a:t>
            </a:r>
          </a:p>
          <a:p>
            <a:pPr marL="342900" lvl="0" indent="-342900" algn="just">
              <a:lnSpc>
                <a:spcPct val="115000"/>
              </a:lnSpc>
              <a:spcAft>
                <a:spcPts val="0"/>
              </a:spcAft>
              <a:buFont typeface="Symbol" panose="05050102010706020507" pitchFamily="18" charset="2"/>
              <a:buChar char=""/>
            </a:pPr>
            <a:r>
              <a:rPr lang="de-DE" sz="1600" dirty="0">
                <a:latin typeface="Arial" panose="020B0604020202020204" pitchFamily="34" charset="0"/>
                <a:ea typeface="Times New Roman" panose="02020603050405020304" pitchFamily="18" charset="0"/>
                <a:cs typeface="Arial" panose="020B0604020202020204" pitchFamily="34" charset="0"/>
              </a:rPr>
              <a:t>Gleichzeitig wird alles, was nicht gebraucht wird, gedrosselt. Das sind die Verdauung und das sexuelle Verlangen.</a:t>
            </a:r>
          </a:p>
          <a:p>
            <a:pPr algn="just">
              <a:lnSpc>
                <a:spcPct val="115000"/>
              </a:lnSpc>
              <a:spcAft>
                <a:spcPts val="0"/>
              </a:spcAft>
            </a:pPr>
            <a:r>
              <a:rPr lang="de-DE" sz="1600" dirty="0">
                <a:latin typeface="Arial" panose="020B0604020202020204" pitchFamily="34" charset="0"/>
                <a:ea typeface="Times New Roman" panose="02020603050405020304" pitchFamily="18" charset="0"/>
                <a:cs typeface="Arial" panose="020B0604020202020204" pitchFamily="34" charset="0"/>
              </a:rPr>
              <a:t> </a:t>
            </a:r>
          </a:p>
          <a:p>
            <a:pPr algn="just">
              <a:lnSpc>
                <a:spcPct val="115000"/>
              </a:lnSpc>
              <a:spcAft>
                <a:spcPts val="1000"/>
              </a:spcAft>
            </a:pPr>
            <a:r>
              <a:rPr lang="de-DE" sz="1600" dirty="0">
                <a:latin typeface="Arial" panose="020B0604020202020204" pitchFamily="34" charset="0"/>
                <a:ea typeface="Times New Roman" panose="02020603050405020304" pitchFamily="18" charset="0"/>
                <a:cs typeface="Arial" panose="020B0604020202020204" pitchFamily="34" charset="0"/>
              </a:rPr>
              <a:t>In der heutigen Welt müssen wir selten mit Löwen kämpfen oder fliehen. Die Stressauslöser sind ganz andere: Lärm, Konflikte aller Art, Autofahrt im Stau, Erwerbslosigkeit, Schulprobleme bei den Kindern. Da nützt die volle körperliche Leistungsbereitschaft wenig. </a:t>
            </a:r>
          </a:p>
          <a:p>
            <a:pPr algn="just">
              <a:lnSpc>
                <a:spcPct val="115000"/>
              </a:lnSpc>
              <a:spcAft>
                <a:spcPts val="1000"/>
              </a:spcAft>
            </a:pPr>
            <a:r>
              <a:rPr lang="de-DE" sz="1600" dirty="0">
                <a:latin typeface="Arial" panose="020B0604020202020204" pitchFamily="34" charset="0"/>
                <a:ea typeface="Times New Roman" panose="02020603050405020304" pitchFamily="18" charset="0"/>
                <a:cs typeface="Arial" panose="020B0604020202020204" pitchFamily="34" charset="0"/>
              </a:rPr>
              <a:t>Läuft der eigene Körper ständig auf Hochtouren – ist also immer in die volle Leistungsbereitschaft versetzt – schadet das langfristig eher, da unser Körper die Anspannung nicht wie früher beim Jagen oder auf der Flucht abbauen kann. Auch aus diesem Grund ist es wichtig, dass wir uns im Alltag so oft wie möglich bewegen.</a:t>
            </a:r>
          </a:p>
          <a:p>
            <a:r>
              <a:rPr lang="de-DE" sz="1600" dirty="0">
                <a:latin typeface="Arial" panose="020B0604020202020204" pitchFamily="34" charset="0"/>
                <a:ea typeface="Times New Roman" panose="02020603050405020304" pitchFamily="18" charset="0"/>
                <a:cs typeface="Arial" panose="020B0604020202020204" pitchFamily="34" charset="0"/>
              </a:rPr>
              <a:t/>
            </a:r>
            <a:br>
              <a:rPr lang="de-DE" sz="1600" dirty="0">
                <a:latin typeface="Arial" panose="020B0604020202020204" pitchFamily="34" charset="0"/>
                <a:ea typeface="Times New Roman" panose="02020603050405020304" pitchFamily="18" charset="0"/>
                <a:cs typeface="Arial" panose="020B0604020202020204" pitchFamily="34" charset="0"/>
              </a:rPr>
            </a:br>
            <a:r>
              <a:rPr lang="de-DE" sz="1600" dirty="0">
                <a:latin typeface="Arial" panose="020B0604020202020204" pitchFamily="34" charset="0"/>
                <a:ea typeface="Times New Roman" panose="02020603050405020304" pitchFamily="18" charset="0"/>
                <a:cs typeface="Arial" panose="020B0604020202020204" pitchFamily="34" charset="0"/>
              </a:rPr>
              <a:t> </a:t>
            </a:r>
          </a:p>
          <a:p>
            <a:pPr algn="just">
              <a:lnSpc>
                <a:spcPct val="115000"/>
              </a:lnSpc>
              <a:spcAft>
                <a:spcPts val="0"/>
              </a:spcAft>
            </a:pPr>
            <a:r>
              <a:rPr lang="de-DE" sz="1600" dirty="0">
                <a:latin typeface="Arial" panose="020B0604020202020204" pitchFamily="34" charset="0"/>
                <a:ea typeface="Times New Roman" panose="02020603050405020304" pitchFamily="18" charset="0"/>
                <a:cs typeface="Arial" panose="020B0604020202020204" pitchFamily="34" charset="0"/>
              </a:rPr>
              <a:t> </a:t>
            </a:r>
          </a:p>
          <a:p>
            <a:pPr>
              <a:lnSpc>
                <a:spcPct val="115000"/>
              </a:lnSpc>
              <a:spcAft>
                <a:spcPts val="0"/>
              </a:spcAft>
            </a:pPr>
            <a:r>
              <a:rPr lang="de-DE" dirty="0">
                <a:latin typeface="Arial" panose="020B0604020202020204" pitchFamily="34" charset="0"/>
                <a:ea typeface="Times New Roman" panose="02020603050405020304" pitchFamily="18" charset="0"/>
              </a:rPr>
              <a:t> </a:t>
            </a:r>
            <a:endParaRPr lang="de-DE" dirty="0">
              <a:latin typeface="Calibri" panose="020F0502020204030204" pitchFamily="34" charset="0"/>
              <a:ea typeface="Times New Roman" panose="02020603050405020304" pitchFamily="18" charset="0"/>
            </a:endParaRPr>
          </a:p>
          <a:p>
            <a:r>
              <a:rPr lang="de-DE" dirty="0">
                <a:solidFill>
                  <a:srgbClr val="141413"/>
                </a:solidFill>
                <a:latin typeface="Arial" panose="020B0604020202020204" pitchFamily="34" charset="0"/>
                <a:ea typeface="Times New Roman" panose="02020603050405020304" pitchFamily="18" charset="0"/>
              </a:rPr>
              <a:t/>
            </a:r>
            <a:br>
              <a:rPr lang="de-DE" dirty="0">
                <a:solidFill>
                  <a:srgbClr val="141413"/>
                </a:solidFill>
                <a:latin typeface="Arial" panose="020B0604020202020204" pitchFamily="34" charset="0"/>
                <a:ea typeface="Times New Roman" panose="02020603050405020304" pitchFamily="18" charset="0"/>
              </a:rPr>
            </a:br>
            <a:endParaRPr lang="de-DE" sz="1600" dirty="0">
              <a:latin typeface="Arial" panose="020B0604020202020204" pitchFamily="34" charset="0"/>
              <a:ea typeface="Times New Roman" panose="02020603050405020304" pitchFamily="18" charset="0"/>
              <a:cs typeface="Arial" panose="020B0604020202020204" pitchFamily="34" charset="0"/>
            </a:endParaRPr>
          </a:p>
          <a:p>
            <a:r>
              <a:rPr lang="de-DE" sz="1600" dirty="0">
                <a:latin typeface="Arial" panose="020B0604020202020204" pitchFamily="34" charset="0"/>
                <a:ea typeface="Times New Roman" panose="02020603050405020304" pitchFamily="18" charset="0"/>
                <a:cs typeface="Arial" panose="020B0604020202020204" pitchFamily="34" charset="0"/>
              </a:rPr>
              <a:t/>
            </a:r>
            <a:br>
              <a:rPr lang="de-DE" sz="1600" dirty="0">
                <a:latin typeface="Arial" panose="020B0604020202020204" pitchFamily="34" charset="0"/>
                <a:ea typeface="Times New Roman" panose="02020603050405020304" pitchFamily="18" charset="0"/>
                <a:cs typeface="Arial" panose="020B0604020202020204" pitchFamily="34" charset="0"/>
              </a:rPr>
            </a:br>
            <a:endParaRPr lang="de-DE" sz="16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5" name="Textfeld 4"/>
          <p:cNvSpPr txBox="1"/>
          <p:nvPr/>
        </p:nvSpPr>
        <p:spPr>
          <a:xfrm>
            <a:off x="4552949" y="6372225"/>
            <a:ext cx="4181475" cy="307777"/>
          </a:xfrm>
          <a:prstGeom prst="rect">
            <a:avLst/>
          </a:prstGeom>
          <a:noFill/>
        </p:spPr>
        <p:txBody>
          <a:bodyPr wrap="square" rtlCol="0">
            <a:spAutoFit/>
          </a:bodyPr>
          <a:lstStyle/>
          <a:p>
            <a:r>
              <a:rPr lang="de-DE" sz="1400" i="1" dirty="0" smtClean="0">
                <a:latin typeface="Arial" panose="020B0604020202020204" pitchFamily="34" charset="0"/>
                <a:cs typeface="Arial" panose="020B0604020202020204" pitchFamily="34" charset="0"/>
              </a:rPr>
              <a:t>Curriculum: Gesundheitsführerschein</a:t>
            </a:r>
            <a:endParaRPr lang="de-DE" sz="14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52200556"/>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enutzerdefiniertes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Words>
  <Application>Microsoft Office PowerPoint</Application>
  <PresentationFormat>Breitbild</PresentationFormat>
  <Paragraphs>18</Paragraphs>
  <Slides>1</Slides>
  <Notes>0</Notes>
  <HiddenSlides>0</HiddenSlides>
  <MMClips>0</MMClips>
  <ScaleCrop>false</ScaleCrop>
  <HeadingPairs>
    <vt:vector size="6" baseType="variant">
      <vt:variant>
        <vt:lpstr>Verwendete Schriftarten</vt:lpstr>
      </vt:variant>
      <vt:variant>
        <vt:i4>5</vt:i4>
      </vt:variant>
      <vt:variant>
        <vt:lpstr>Design</vt:lpstr>
      </vt:variant>
      <vt:variant>
        <vt:i4>2</vt:i4>
      </vt:variant>
      <vt:variant>
        <vt:lpstr>Folientitel</vt:lpstr>
      </vt:variant>
      <vt:variant>
        <vt:i4>1</vt:i4>
      </vt:variant>
    </vt:vector>
  </HeadingPairs>
  <TitlesOfParts>
    <vt:vector size="8" baseType="lpstr">
      <vt:lpstr>Arial</vt:lpstr>
      <vt:lpstr>Calibri</vt:lpstr>
      <vt:lpstr>Calibri Light</vt:lpstr>
      <vt:lpstr>Symbol</vt:lpstr>
      <vt:lpstr>Times New Roman</vt:lpstr>
      <vt:lpstr>Office</vt:lpstr>
      <vt:lpstr>Benutzerdefiniertes Design</vt:lpstr>
      <vt:lpstr>PowerPoint-Präsentation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Welz, Annika (LZG-RLP)</dc:creator>
  <cp:lastModifiedBy>Welz, Annika (LZG-RLP)</cp:lastModifiedBy>
  <cp:revision>13</cp:revision>
  <dcterms:created xsi:type="dcterms:W3CDTF">2019-01-17T10:21:00Z</dcterms:created>
  <dcterms:modified xsi:type="dcterms:W3CDTF">2019-01-23T14:13:27Z</dcterms:modified>
</cp:coreProperties>
</file>