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42922" y="675905"/>
            <a:ext cx="7601528" cy="866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-158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kumimoji="0" lang="de-DE" altLang="de-DE" b="1" i="1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orlage 1.5.1 A Leistungskurve und Mahlzeitenrhythmus</a:t>
            </a:r>
            <a:endParaRPr kumimoji="0" lang="de-DE" altLang="de-DE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5" name="Bild 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018" y="1761943"/>
            <a:ext cx="6924753" cy="405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733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de-DE" alt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13</cp:revision>
  <dcterms:created xsi:type="dcterms:W3CDTF">2019-01-17T10:21:00Z</dcterms:created>
  <dcterms:modified xsi:type="dcterms:W3CDTF">2019-01-21T14:14:11Z</dcterms:modified>
</cp:coreProperties>
</file>