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9" autoAdjust="0"/>
    <p:restoredTop sz="94717" autoAdjust="0"/>
  </p:normalViewPr>
  <p:slideViewPr>
    <p:cSldViewPr snapToGrid="0">
      <p:cViewPr varScale="1">
        <p:scale>
          <a:sx n="83" d="100"/>
          <a:sy n="83" d="100"/>
        </p:scale>
        <p:origin x="686" y="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7"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95D81737-5AB8-479D-9D45-14E318945B84}" type="datetimeFigureOut">
              <a:rPr lang="de-DE" smtClean="0"/>
              <a:t>21.01.2019</a:t>
            </a:fld>
            <a:endParaRPr lang="de-DE" dirty="0"/>
          </a:p>
        </p:txBody>
      </p:sp>
      <p:sp>
        <p:nvSpPr>
          <p:cNvPr id="5" name="Fußzeilenplatzhalter 4"/>
          <p:cNvSpPr>
            <a:spLocks noGrp="1"/>
          </p:cNvSpPr>
          <p:nvPr>
            <p:ph type="ftr" sz="quarter" idx="11"/>
          </p:nvPr>
        </p:nvSpPr>
        <p:spPr/>
        <p:txBody>
          <a:bodyPr/>
          <a:lstStyle/>
          <a:p>
            <a:r>
              <a:rPr lang="de-DE" dirty="0" smtClean="0"/>
              <a:t>Curriculum: Gesundheitsführerschein</a:t>
            </a:r>
            <a:endParaRPr lang="de-DE" dirty="0"/>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dirty="0"/>
          </a:p>
        </p:txBody>
      </p:sp>
    </p:spTree>
    <p:extLst>
      <p:ext uri="{BB962C8B-B14F-4D97-AF65-F5344CB8AC3E}">
        <p14:creationId xmlns:p14="http://schemas.microsoft.com/office/powerpoint/2010/main" val="1136395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5D81737-5AB8-479D-9D45-14E318945B84}"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2843198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5D81737-5AB8-479D-9D45-14E318945B84}"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1451603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C16B6B99-D99E-45F8-8983-228BFBB7A6AE}"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2360561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16B6B99-D99E-45F8-8983-228BFBB7A6AE}"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3090909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C16B6B99-D99E-45F8-8983-228BFBB7A6AE}"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4237662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C16B6B99-D99E-45F8-8983-228BFBB7A6AE}"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1498803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C16B6B99-D99E-45F8-8983-228BFBB7A6AE}" type="datetimeFigureOut">
              <a:rPr lang="de-DE" smtClean="0"/>
              <a:t>21.01.2019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2782251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C16B6B99-D99E-45F8-8983-228BFBB7A6AE}" type="datetimeFigureOut">
              <a:rPr lang="de-DE" smtClean="0"/>
              <a:t>21.01.2019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9010361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16B6B99-D99E-45F8-8983-228BFBB7A6AE}" type="datetimeFigureOut">
              <a:rPr lang="de-DE" smtClean="0"/>
              <a:t>21.01.2019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23611228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C16B6B99-D99E-45F8-8983-228BFBB7A6AE}"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3507332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5D81737-5AB8-479D-9D45-14E318945B84}"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36279948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C16B6B99-D99E-45F8-8983-228BFBB7A6AE}"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3936053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16B6B99-D99E-45F8-8983-228BFBB7A6AE}"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23568901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16B6B99-D99E-45F8-8983-228BFBB7A6AE}"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E43346-0C01-4B1D-B1F6-739C5666DF31}" type="slidenum">
              <a:rPr lang="de-DE" smtClean="0"/>
              <a:t>‹Nr.›</a:t>
            </a:fld>
            <a:endParaRPr lang="de-DE"/>
          </a:p>
        </p:txBody>
      </p:sp>
    </p:spTree>
    <p:extLst>
      <p:ext uri="{BB962C8B-B14F-4D97-AF65-F5344CB8AC3E}">
        <p14:creationId xmlns:p14="http://schemas.microsoft.com/office/powerpoint/2010/main" val="3037081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95D81737-5AB8-479D-9D45-14E318945B84}"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277112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95D81737-5AB8-479D-9D45-14E318945B84}"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29102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5D81737-5AB8-479D-9D45-14E318945B84}" type="datetimeFigureOut">
              <a:rPr lang="de-DE" smtClean="0"/>
              <a:t>21.01.2019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413151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95D81737-5AB8-479D-9D45-14E318945B84}" type="datetimeFigureOut">
              <a:rPr lang="de-DE" smtClean="0"/>
              <a:t>21.01.2019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904296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r>
              <a:rPr lang="de-DE" dirty="0" smtClean="0"/>
              <a:t>Curriculum: Gesundheitsführerschein</a:t>
            </a:r>
            <a:endParaRPr lang="de-DE" dirty="0"/>
          </a:p>
        </p:txBody>
      </p:sp>
    </p:spTree>
    <p:extLst>
      <p:ext uri="{BB962C8B-B14F-4D97-AF65-F5344CB8AC3E}">
        <p14:creationId xmlns:p14="http://schemas.microsoft.com/office/powerpoint/2010/main" val="1046506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95D81737-5AB8-479D-9D45-14E318945B84}"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679346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95D81737-5AB8-479D-9D45-14E318945B84}"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612F3A0-8D3D-46F7-8B1D-C4C1FB931362}" type="slidenum">
              <a:rPr lang="de-DE" smtClean="0"/>
              <a:t>‹Nr.›</a:t>
            </a:fld>
            <a:endParaRPr lang="de-DE"/>
          </a:p>
        </p:txBody>
      </p:sp>
    </p:spTree>
    <p:extLst>
      <p:ext uri="{BB962C8B-B14F-4D97-AF65-F5344CB8AC3E}">
        <p14:creationId xmlns:p14="http://schemas.microsoft.com/office/powerpoint/2010/main" val="6084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D81737-5AB8-479D-9D45-14E318945B84}" type="datetimeFigureOut">
              <a:rPr lang="de-DE" smtClean="0"/>
              <a:t>21.01.2019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smtClean="0"/>
              <a:t>Curriculum: Gesundheitsführerschein</a:t>
            </a:r>
            <a:endParaRPr lang="de-DE" dirty="0"/>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12F3A0-8D3D-46F7-8B1D-C4C1FB931362}" type="slidenum">
              <a:rPr lang="de-DE" smtClean="0"/>
              <a:t>‹Nr.›</a:t>
            </a:fld>
            <a:endParaRPr lang="de-DE"/>
          </a:p>
        </p:txBody>
      </p:sp>
    </p:spTree>
    <p:extLst>
      <p:ext uri="{BB962C8B-B14F-4D97-AF65-F5344CB8AC3E}">
        <p14:creationId xmlns:p14="http://schemas.microsoft.com/office/powerpoint/2010/main" val="17623006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B6B99-D99E-45F8-8983-228BFBB7A6AE}" type="datetimeFigureOut">
              <a:rPr lang="de-DE" smtClean="0"/>
              <a:t>21.01.2019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43346-0C01-4B1D-B1F6-739C5666DF31}" type="slidenum">
              <a:rPr lang="de-DE" smtClean="0"/>
              <a:t>‹Nr.›</a:t>
            </a:fld>
            <a:endParaRPr lang="de-DE"/>
          </a:p>
        </p:txBody>
      </p:sp>
    </p:spTree>
    <p:extLst>
      <p:ext uri="{BB962C8B-B14F-4D97-AF65-F5344CB8AC3E}">
        <p14:creationId xmlns:p14="http://schemas.microsoft.com/office/powerpoint/2010/main" val="10463073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765010" y="629203"/>
            <a:ext cx="8875279" cy="6594113"/>
          </a:xfrm>
          <a:prstGeom prst="rect">
            <a:avLst/>
          </a:prstGeom>
        </p:spPr>
        <p:txBody>
          <a:bodyPr wrap="square">
            <a:spAutoFit/>
          </a:bodyPr>
          <a:lstStyle/>
          <a:p>
            <a:pPr>
              <a:lnSpc>
                <a:spcPct val="115000"/>
              </a:lnSpc>
              <a:spcBef>
                <a:spcPts val="1000"/>
              </a:spcBef>
              <a:spcAft>
                <a:spcPts val="0"/>
              </a:spcAft>
            </a:pPr>
            <a:r>
              <a:rPr lang="de-DE" b="1" i="1" dirty="0">
                <a:latin typeface="Arial" panose="020B0604020202020204" pitchFamily="34" charset="0"/>
              </a:rPr>
              <a:t>Vorlage V 1.4.2 A Sieben Angaben, die auf jeder Fertigpackung stehen müssen</a:t>
            </a:r>
          </a:p>
          <a:p>
            <a:pPr>
              <a:lnSpc>
                <a:spcPct val="115000"/>
              </a:lnSpc>
              <a:spcAft>
                <a:spcPts val="0"/>
              </a:spcAft>
            </a:pPr>
            <a:r>
              <a:rPr lang="de-DE" dirty="0">
                <a:latin typeface="Arial" panose="020B0604020202020204" pitchFamily="34" charset="0"/>
                <a:ea typeface="Times New Roman" panose="02020603050405020304" pitchFamily="18" charset="0"/>
              </a:rPr>
              <a:t> </a:t>
            </a:r>
            <a:endParaRPr lang="de-DE" dirty="0">
              <a:latin typeface="Calibri" panose="020F0502020204030204" pitchFamily="34" charset="0"/>
              <a:ea typeface="Times New Roman" panose="02020603050405020304" pitchFamily="18" charset="0"/>
            </a:endParaRPr>
          </a:p>
          <a:p>
            <a:pPr>
              <a:lnSpc>
                <a:spcPct val="115000"/>
              </a:lnSpc>
              <a:spcAft>
                <a:spcPts val="0"/>
              </a:spcAft>
            </a:pPr>
            <a:r>
              <a:rPr lang="de-DE" sz="1600" b="1" dirty="0">
                <a:latin typeface="Arial" panose="020B0604020202020204" pitchFamily="34" charset="0"/>
                <a:ea typeface="Times New Roman" panose="02020603050405020304" pitchFamily="18" charset="0"/>
                <a:cs typeface="Arial" panose="020B0604020202020204" pitchFamily="34" charset="0"/>
              </a:rPr>
              <a:t>Sieben Angaben, die auf jeder Fertigverpackung stehen müssen:</a:t>
            </a:r>
            <a:endParaRPr lang="de-DE" sz="1600" dirty="0">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0"/>
              </a:spcAft>
            </a:pPr>
            <a:r>
              <a:rPr lang="de-DE" sz="1600" dirty="0">
                <a:latin typeface="Arial" panose="020B0604020202020204" pitchFamily="34" charset="0"/>
                <a:ea typeface="Times New Roman" panose="02020603050405020304" pitchFamily="18" charset="0"/>
                <a:cs typeface="Arial" panose="020B0604020202020204" pitchFamily="34" charset="0"/>
              </a:rPr>
              <a:t> </a:t>
            </a:r>
          </a:p>
          <a:p>
            <a:pPr marL="342900" lvl="0" indent="-342900">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Verkehrsbezeichnung (Name des Lebensmittels)</a:t>
            </a:r>
          </a:p>
          <a:p>
            <a:pPr marL="342900" lvl="0" indent="-342900">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Zutatenverzeichnis (in absteigender Reihenfolge nach Gewicht / Volumen aufgelistet)</a:t>
            </a:r>
          </a:p>
          <a:p>
            <a:pPr marL="342900" lvl="0" indent="-342900">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Allergene Zutaten</a:t>
            </a:r>
          </a:p>
          <a:p>
            <a:pPr marL="342900" lvl="0" indent="-342900">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Mindesthaltbarkeits- oder Verbrauchsdatum</a:t>
            </a:r>
          </a:p>
          <a:p>
            <a:pPr marL="342900" lvl="0" indent="-342900">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Füllmenge</a:t>
            </a:r>
          </a:p>
          <a:p>
            <a:pPr marL="342900" lvl="0" indent="-342900">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Hersteller, Verpacker oder Verkäufer</a:t>
            </a:r>
          </a:p>
          <a:p>
            <a:pPr marL="342900" lvl="0" indent="-342900">
              <a:lnSpc>
                <a:spcPct val="115000"/>
              </a:lnSpc>
              <a:spcAft>
                <a:spcPts val="0"/>
              </a:spcAft>
              <a:buFont typeface="Symbol" panose="05050102010706020507" pitchFamily="18" charset="2"/>
              <a:buChar char=""/>
            </a:pPr>
            <a:r>
              <a:rPr lang="de-DE" sz="1600" dirty="0">
                <a:latin typeface="Arial" panose="020B0604020202020204" pitchFamily="34" charset="0"/>
                <a:ea typeface="Times New Roman" panose="02020603050405020304" pitchFamily="18" charset="0"/>
                <a:cs typeface="Arial" panose="020B0604020202020204" pitchFamily="34" charset="0"/>
              </a:rPr>
              <a:t>Los- oder Chargennummer </a:t>
            </a:r>
            <a:br>
              <a:rPr lang="de-DE" sz="1600" dirty="0">
                <a:latin typeface="Arial" panose="020B0604020202020204" pitchFamily="34" charset="0"/>
                <a:ea typeface="Times New Roman" panose="02020603050405020304" pitchFamily="18" charset="0"/>
                <a:cs typeface="Arial" panose="020B0604020202020204" pitchFamily="34" charset="0"/>
              </a:rPr>
            </a:br>
            <a:r>
              <a:rPr lang="de-DE" sz="1600" dirty="0">
                <a:latin typeface="Arial" panose="020B0604020202020204" pitchFamily="34" charset="0"/>
                <a:ea typeface="Times New Roman" panose="02020603050405020304" pitchFamily="18" charset="0"/>
                <a:cs typeface="Arial" panose="020B0604020202020204" pitchFamily="34" charset="0"/>
              </a:rPr>
              <a:t>(um z. B. bei einer Rückrufaktion wegen eines Produktfehlers die betroffenen Lebensmittel anhand dieser Nummer schnell und eindeutig zu identifizieren)</a:t>
            </a:r>
          </a:p>
          <a:p>
            <a:pPr>
              <a:lnSpc>
                <a:spcPct val="115000"/>
              </a:lnSpc>
              <a:spcAft>
                <a:spcPts val="0"/>
              </a:spcAft>
            </a:pPr>
            <a:r>
              <a:rPr lang="de-DE" sz="1600" dirty="0">
                <a:latin typeface="Arial" panose="020B0604020202020204" pitchFamily="34" charset="0"/>
                <a:ea typeface="Times New Roman" panose="02020603050405020304" pitchFamily="18" charset="0"/>
                <a:cs typeface="Arial" panose="020B0604020202020204" pitchFamily="34" charset="0"/>
              </a:rPr>
              <a:t> </a:t>
            </a:r>
          </a:p>
          <a:p>
            <a:pPr algn="just">
              <a:lnSpc>
                <a:spcPct val="115000"/>
              </a:lnSpc>
              <a:spcAft>
                <a:spcPts val="0"/>
              </a:spcAft>
            </a:pPr>
            <a:r>
              <a:rPr lang="de-DE" sz="1600" dirty="0">
                <a:latin typeface="Arial" panose="020B0604020202020204" pitchFamily="34" charset="0"/>
                <a:ea typeface="Times New Roman" panose="02020603050405020304" pitchFamily="18" charset="0"/>
                <a:cs typeface="Arial" panose="020B0604020202020204" pitchFamily="34" charset="0"/>
              </a:rPr>
              <a:t>An oder nahe bei der Packung müssen außerdem der Endpreis und der Grundpreis (der Preis pro kg z. B.) angebracht sein. Und bei Getränken mit mehr als 1,2 Volumenprozent ist außerdem der Alkoholgehalt anzugeben.</a:t>
            </a:r>
          </a:p>
          <a:p>
            <a:pPr algn="just">
              <a:lnSpc>
                <a:spcPct val="115000"/>
              </a:lnSpc>
              <a:spcAft>
                <a:spcPts val="0"/>
              </a:spcAft>
            </a:pPr>
            <a:r>
              <a:rPr lang="de-DE" sz="1600" dirty="0">
                <a:latin typeface="Arial" panose="020B0604020202020204" pitchFamily="34" charset="0"/>
                <a:ea typeface="Times New Roman" panose="02020603050405020304" pitchFamily="18" charset="0"/>
                <a:cs typeface="Arial" panose="020B0604020202020204" pitchFamily="34" charset="0"/>
              </a:rPr>
              <a:t> </a:t>
            </a:r>
          </a:p>
          <a:p>
            <a:pPr>
              <a:lnSpc>
                <a:spcPct val="115000"/>
              </a:lnSpc>
              <a:spcAft>
                <a:spcPts val="0"/>
              </a:spcAft>
            </a:pPr>
            <a:r>
              <a:rPr lang="de-DE" dirty="0">
                <a:latin typeface="Arial" panose="020B0604020202020204" pitchFamily="34" charset="0"/>
                <a:ea typeface="Times New Roman" panose="02020603050405020304" pitchFamily="18" charset="0"/>
              </a:rPr>
              <a:t> </a:t>
            </a:r>
            <a:endParaRPr lang="de-DE" dirty="0">
              <a:latin typeface="Calibri" panose="020F0502020204030204" pitchFamily="34" charset="0"/>
              <a:ea typeface="Times New Roman" panose="02020603050405020304" pitchFamily="18" charset="0"/>
            </a:endParaRPr>
          </a:p>
          <a:p>
            <a:r>
              <a:rPr lang="de-DE" dirty="0">
                <a:solidFill>
                  <a:srgbClr val="141413"/>
                </a:solidFill>
                <a:latin typeface="Arial" panose="020B0604020202020204" pitchFamily="34" charset="0"/>
                <a:ea typeface="Times New Roman" panose="02020603050405020304" pitchFamily="18" charset="0"/>
              </a:rPr>
              <a:t/>
            </a:r>
            <a:br>
              <a:rPr lang="de-DE" dirty="0">
                <a:solidFill>
                  <a:srgbClr val="141413"/>
                </a:solidFill>
                <a:latin typeface="Arial" panose="020B0604020202020204" pitchFamily="34" charset="0"/>
                <a:ea typeface="Times New Roman" panose="02020603050405020304" pitchFamily="18" charset="0"/>
              </a:rPr>
            </a:br>
            <a:endParaRPr lang="de-DE" sz="1600" dirty="0">
              <a:latin typeface="Arial" panose="020B0604020202020204" pitchFamily="34" charset="0"/>
              <a:ea typeface="Times New Roman" panose="02020603050405020304" pitchFamily="18" charset="0"/>
              <a:cs typeface="Arial" panose="020B0604020202020204" pitchFamily="34" charset="0"/>
            </a:endParaRPr>
          </a:p>
          <a:p>
            <a:r>
              <a:rPr lang="de-DE" sz="1600" dirty="0">
                <a:latin typeface="Arial" panose="020B0604020202020204" pitchFamily="34" charset="0"/>
                <a:ea typeface="Times New Roman" panose="02020603050405020304" pitchFamily="18" charset="0"/>
                <a:cs typeface="Arial" panose="020B0604020202020204" pitchFamily="34" charset="0"/>
              </a:rPr>
              <a:t/>
            </a:r>
            <a:br>
              <a:rPr lang="de-DE" sz="1600" dirty="0">
                <a:latin typeface="Arial" panose="020B0604020202020204" pitchFamily="34" charset="0"/>
                <a:ea typeface="Times New Roman" panose="02020603050405020304" pitchFamily="18" charset="0"/>
                <a:cs typeface="Arial" panose="020B0604020202020204" pitchFamily="34" charset="0"/>
              </a:rPr>
            </a:br>
            <a:endParaRPr lang="de-DE" sz="16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5" name="Textfeld 4"/>
          <p:cNvSpPr txBox="1"/>
          <p:nvPr/>
        </p:nvSpPr>
        <p:spPr>
          <a:xfrm>
            <a:off x="4552949" y="6372225"/>
            <a:ext cx="4181475" cy="307777"/>
          </a:xfrm>
          <a:prstGeom prst="rect">
            <a:avLst/>
          </a:prstGeom>
          <a:noFill/>
        </p:spPr>
        <p:txBody>
          <a:bodyPr wrap="square" rtlCol="0">
            <a:spAutoFit/>
          </a:bodyPr>
          <a:lstStyle/>
          <a:p>
            <a:r>
              <a:rPr lang="de-DE" sz="1400" i="1" dirty="0" smtClean="0">
                <a:latin typeface="Arial" panose="020B0604020202020204" pitchFamily="34" charset="0"/>
                <a:cs typeface="Arial" panose="020B0604020202020204" pitchFamily="34" charset="0"/>
              </a:rPr>
              <a:t>Curriculum: Gesundheitsführerschein</a:t>
            </a:r>
            <a:endParaRPr lang="de-DE"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220055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Words>
  <Application>Microsoft Office PowerPoint</Application>
  <PresentationFormat>Breitbild</PresentationFormat>
  <Paragraphs>18</Paragraphs>
  <Slides>1</Slides>
  <Notes>0</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1</vt:i4>
      </vt:variant>
    </vt:vector>
  </HeadingPairs>
  <TitlesOfParts>
    <vt:vector size="8" baseType="lpstr">
      <vt:lpstr>Arial</vt:lpstr>
      <vt:lpstr>Calibri</vt:lpstr>
      <vt:lpstr>Calibri Light</vt:lpstr>
      <vt:lpstr>Symbol</vt:lpstr>
      <vt:lpstr>Times New Roman</vt:lpstr>
      <vt:lpstr>Office</vt:lpstr>
      <vt:lpstr>Benutzerdefiniertes Design</vt:lpstr>
      <vt:lpstr>PowerPoint-Präsentation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Welz, Annika (LZG-RLP)</dc:creator>
  <cp:lastModifiedBy>Welz, Annika (LZG-RLP)</cp:lastModifiedBy>
  <cp:revision>10</cp:revision>
  <dcterms:created xsi:type="dcterms:W3CDTF">2019-01-17T10:21:00Z</dcterms:created>
  <dcterms:modified xsi:type="dcterms:W3CDTF">2019-01-21T14:05:22Z</dcterms:modified>
</cp:coreProperties>
</file>