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814441" y="466879"/>
            <a:ext cx="7088222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3.1.3. B Folie „Möglichkeiten der Stressbewältigung“</a:t>
            </a:r>
          </a:p>
        </p:txBody>
      </p:sp>
      <p:sp>
        <p:nvSpPr>
          <p:cNvPr id="9" name="Rechteck 8"/>
          <p:cNvSpPr/>
          <p:nvPr/>
        </p:nvSpPr>
        <p:spPr>
          <a:xfrm>
            <a:off x="262552" y="1621499"/>
            <a:ext cx="6096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</a:rPr>
              <a:t>Möglichkeiten der Stressbewältigung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Grundvoraussetzung zur Veränderung ist es, </a:t>
            </a: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 überhaupt zu bemerken.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„Es gibt keine Fünf-Minuten-Terrine gegen Stress“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Diana Drexler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Jede Möglichkeit erfolgreicher Stressbewältigung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braucht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Zeit.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gibt nicht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eine Möglichkeit zur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Stressbewältigung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weil jeder Mensch auf Belastungen unterschiedlich reagiert.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0" name="Rechteck 9"/>
          <p:cNvSpPr/>
          <p:nvPr/>
        </p:nvSpPr>
        <p:spPr>
          <a:xfrm>
            <a:off x="5772727" y="1621499"/>
            <a:ext cx="6096000" cy="30736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de-DE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Stressbewältigungsmöglichkeiten setzen an drei Ebenen an:</a:t>
            </a:r>
            <a:endParaRPr lang="de-DE" b="1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stressauslösende Situation erkennen und konkret verändern.</a:t>
            </a:r>
          </a:p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  Lässt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sich die Situation nicht verändern, kann die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Sichtweise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und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Bewertung verändert werden.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  Stressbewältigungstechniken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erlernen und Bewegung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</a:t>
            </a: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Leben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bringen. Das tun, was zur Erholung beiträgt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2019-01-23T11:44:36Z</dcterms:modified>
</cp:coreProperties>
</file>