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992582" y="304651"/>
            <a:ext cx="695498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V 3.11.1 B Wann spricht man von einer Sucht?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24658" y="898152"/>
            <a:ext cx="9957378" cy="5108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1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Sucht ist eine Krankheit, die festgestellt wird, wenn drei der folgenden sechs Anzeichen erfüllt sind: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de-DE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Nach ICD 10 – Internationale statistische Klassifikation der Krankheiten und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verwandter Gesundheitsprobleme, 10. Revision)</a:t>
            </a:r>
          </a:p>
          <a:p>
            <a:pPr algn="just"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besteht ein Zwang, einen Stoff zu konsumieren oder ein Verhalten auszuüben.</a:t>
            </a:r>
          </a:p>
          <a:p>
            <a:pPr marL="342900" lvl="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Kontrolle über den Gebrauch des Stoffs oder Verhaltens geht verloren.</a:t>
            </a:r>
          </a:p>
          <a:p>
            <a:pPr marL="342900" lvl="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treten Entzugserscheinungen bei Beendigung des Gebrauchs des Stoffs oder des Verhaltens auf.</a:t>
            </a:r>
          </a:p>
          <a:p>
            <a:pPr marL="342900" lvl="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mit dem Stoff oder dem Verhalten die gewünschte Wirkung zu erzielen, muss die Dosis gesteigert werden (Toleranzbildung).</a:t>
            </a:r>
          </a:p>
          <a:p>
            <a:pPr marL="342900" lvl="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Freunde, Familie und anderen Interessen werden vernachlässigt.</a:t>
            </a:r>
          </a:p>
          <a:p>
            <a:pPr marL="342900" lvl="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Der Konsum des Stoffs oder das süchtige Verhalten hat ernste gesundheitliche, soziale und finanzielle Folgen und wird trotzdem beibehalten. </a:t>
            </a:r>
          </a:p>
          <a:p>
            <a:pPr marL="457200" algn="just"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Betroffene Menschen brauchen Hilfe. Sie finden Unterstützung in Suchtberatungsstellen und bei der Hausärztin bzw. dem Hausarzt.</a:t>
            </a:r>
          </a:p>
          <a:p>
            <a:r>
              <a:rPr lang="de-DE" sz="1100" dirty="0">
                <a:latin typeface="Calibri" panose="020F0502020204030204" pitchFamily="34" charset="0"/>
                <a:ea typeface="Times New Roman" panose="02020603050405020304" pitchFamily="18" charset="0"/>
              </a:rPr>
              <a:t/>
            </a:r>
            <a:br>
              <a:rPr lang="de-DE" sz="11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2019-01-23T17:57:45Z</dcterms:modified>
</cp:coreProperties>
</file>