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9" autoAdjust="0"/>
    <p:restoredTop sz="94717" autoAdjust="0"/>
  </p:normalViewPr>
  <p:slideViewPr>
    <p:cSldViewPr snapToGrid="0">
      <p:cViewPr varScale="1">
        <p:scale>
          <a:sx n="83" d="100"/>
          <a:sy n="83" d="100"/>
        </p:scale>
        <p:origin x="686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6395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198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603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561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909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7662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803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2251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036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1122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33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994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0530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890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081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12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29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5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429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6506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346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4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81737-5AB8-479D-9D45-14E318945B84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2300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B6B99-D99E-45F8-8983-228BFBB7A6AE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30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1848138" y="878585"/>
            <a:ext cx="7867650" cy="5709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de-DE" b="1" i="1" dirty="0">
                <a:latin typeface="Arial" panose="020B0604020202020204" pitchFamily="34" charset="0"/>
              </a:rPr>
              <a:t>Vorlage V 1.3.1 F Das Problem von Fast Food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dirty="0">
                <a:solidFill>
                  <a:srgbClr val="14141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 </a:t>
            </a:r>
            <a:endParaRPr lang="de-DE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Das Problem von Fast Food</a:t>
            </a:r>
            <a:endParaRPr lang="de-DE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solidFill>
                  <a:srgbClr val="14141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de-DE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solidFill>
                  <a:srgbClr val="14141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Fast Food-Gerichte (Pommes Frites, Currywurst, Burger, Fertigpizzen, etc.) liefern meist:</a:t>
            </a:r>
            <a:endParaRPr lang="de-DE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solidFill>
                  <a:srgbClr val="14141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de-DE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solidFill>
                  <a:srgbClr val="14141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zu viele Kalorien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solidFill>
                  <a:srgbClr val="14141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zu viele (tierische) Fette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solidFill>
                  <a:srgbClr val="14141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reichlich Salz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solidFill>
                  <a:srgbClr val="14141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wenig Ballaststoffe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solidFill>
                  <a:srgbClr val="14141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wenig Vitamine und Mineralstoffe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solidFill>
                  <a:srgbClr val="14141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de-DE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solidFill>
                  <a:srgbClr val="14141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Aber: Es gibt auch gesundes Fast Food! </a:t>
            </a:r>
            <a:endParaRPr lang="de-DE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solidFill>
                  <a:srgbClr val="14141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Die Lösung: Selbst zubereiten und Gerichte mit wertvollen Lebensmitteln „aufpeppen“!</a:t>
            </a:r>
            <a:endParaRPr lang="de-DE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de-DE" dirty="0">
                <a:solidFill>
                  <a:srgbClr val="14141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lang="de-DE" dirty="0">
                <a:solidFill>
                  <a:srgbClr val="14141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lang="de-DE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de-DE" sz="1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552949" y="6372225"/>
            <a:ext cx="4181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Curriculum: Gesundheitsführerschein</a:t>
            </a:r>
            <a:endParaRPr lang="de-DE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200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Breitbild</PresentationFormat>
  <Paragraphs>17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Symbol</vt:lpstr>
      <vt:lpstr>Times New Roman</vt:lpstr>
      <vt:lpstr>Office</vt:lpstr>
      <vt:lpstr>Benutzerdefiniertes Design</vt:lpstr>
      <vt:lpstr>PowerPoint-Präsentation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Welz, Annika (LZG-RLP)</dc:creator>
  <cp:lastModifiedBy>Welz, Annika (LZG-RLP)</cp:lastModifiedBy>
  <cp:revision>9</cp:revision>
  <dcterms:created xsi:type="dcterms:W3CDTF">2019-01-17T10:21:00Z</dcterms:created>
  <dcterms:modified xsi:type="dcterms:W3CDTF">2019-01-21T13:37:31Z</dcterms:modified>
</cp:coreProperties>
</file>