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9" autoAdjust="0"/>
    <p:restoredTop sz="94717" autoAdjust="0"/>
  </p:normalViewPr>
  <p:slideViewPr>
    <p:cSldViewPr snapToGrid="0">
      <p:cViewPr varScale="1">
        <p:scale>
          <a:sx n="83" d="100"/>
          <a:sy n="83" d="100"/>
        </p:scale>
        <p:origin x="686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6395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198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1603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561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0909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7662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803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2251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10361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11228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733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7994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60530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68901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7081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12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029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5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4296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6506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9346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84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2300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630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4552949" y="6372225"/>
            <a:ext cx="4181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Curriculum: Gesundheitsführerschein</a:t>
            </a:r>
            <a:endParaRPr lang="de-DE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4287390" y="238664"/>
            <a:ext cx="4712591" cy="38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de-DE" b="1" i="1" dirty="0">
                <a:latin typeface="Arial" panose="020B0604020202020204" pitchFamily="34" charset="0"/>
                <a:ea typeface="Times New Roman" panose="02020603050405020304" pitchFamily="18" charset="0"/>
              </a:rPr>
              <a:t>Vorlage 3.8.4 Niemals aufgeben </a:t>
            </a:r>
            <a:endParaRPr lang="de-DE" b="1" i="1" dirty="0">
              <a:effectLst/>
              <a:latin typeface="Arial" panose="020B0604020202020204" pitchFamily="34" charset="0"/>
            </a:endParaRPr>
          </a:p>
        </p:txBody>
      </p:sp>
      <p:pic>
        <p:nvPicPr>
          <p:cNvPr id="7" name="Grafik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0509" y="812800"/>
            <a:ext cx="4987637" cy="53478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52200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Breitbild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</vt:lpstr>
      <vt:lpstr>Benutzerdefiniertes Design</vt:lpstr>
      <vt:lpstr>PowerPoint-Präsentation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Welz, Annika (LZG-RLP)</dc:creator>
  <cp:lastModifiedBy>Welz, Annika (LZG-RLP)</cp:lastModifiedBy>
  <cp:revision>15</cp:revision>
  <dcterms:created xsi:type="dcterms:W3CDTF">2019-01-17T10:21:00Z</dcterms:created>
  <dcterms:modified xsi:type="dcterms:W3CDTF">2019-01-23T17:07:57Z</dcterms:modified>
</cp:coreProperties>
</file>