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765010" y="832403"/>
            <a:ext cx="8875279" cy="6298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</a:rPr>
              <a:t>Vorlage V 1.4.2 C Die Zusatzstoffe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Die Zusatzstoffe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Lebensmittelzusatzstoffe sind im Zutatenverzeichnis zu kennzeichnen.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Sie lassen sich am </a:t>
            </a: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Klassennamen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und der </a:t>
            </a: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E-Nummer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erkennen: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z. B. Verdickungsmittel E 412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oder Säuerungsmittel E 330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 Stelle der E-Nummer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kann auch die </a:t>
            </a: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genaue Bezeichnung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erscheinen: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z. B. Verdickungsmittel </a:t>
            </a:r>
            <a:r>
              <a:rPr lang="de-DE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Guarkernmehl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oder Säuerungsmittel </a:t>
            </a:r>
            <a:r>
              <a:rPr lang="de-DE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Citronensäure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r>
              <a:rPr lang="de-DE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de-DE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de-DE" dirty="0">
                <a:solidFill>
                  <a:srgbClr val="14141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de-DE" dirty="0">
                <a:solidFill>
                  <a:srgbClr val="14141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de-DE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Breitbild</PresentationFormat>
  <Paragraphs>20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12</cp:revision>
  <dcterms:created xsi:type="dcterms:W3CDTF">2019-01-17T10:21:00Z</dcterms:created>
  <dcterms:modified xsi:type="dcterms:W3CDTF">2019-01-21T14:07:45Z</dcterms:modified>
</cp:coreProperties>
</file>