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9" autoAdjust="0"/>
    <p:restoredTop sz="94717" autoAdjust="0"/>
  </p:normalViewPr>
  <p:slideViewPr>
    <p:cSldViewPr snapToGrid="0">
      <p:cViewPr varScale="1">
        <p:scale>
          <a:sx n="83" d="100"/>
          <a:sy n="83" d="100"/>
        </p:scale>
        <p:origin x="686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6395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198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603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561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0909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7662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803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2251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036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11228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33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7994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60530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8901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081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12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029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5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429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6506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346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4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2300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30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434107" y="396044"/>
            <a:ext cx="6096000" cy="16717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de-DE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DE" sz="1600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Coping </a:t>
            </a:r>
            <a:r>
              <a:rPr lang="de-DE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Alles, was Menschen unternehmen, um mit Stress zurechtzukommen, um negative Stressfolgen zu mildern, abzuändern, zu vermeiden oder zu beenden.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</p:txBody>
      </p:sp>
      <p:sp>
        <p:nvSpPr>
          <p:cNvPr id="4" name="Rechteck 3"/>
          <p:cNvSpPr/>
          <p:nvPr/>
        </p:nvSpPr>
        <p:spPr>
          <a:xfrm>
            <a:off x="3369954" y="120140"/>
            <a:ext cx="4805546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  <a:spcBef>
                <a:spcPts val="1000"/>
              </a:spcBef>
            </a:pPr>
            <a:r>
              <a:rPr lang="de-DE" b="1" i="1" dirty="0">
                <a:solidFill>
                  <a:prstClr val="black"/>
                </a:solidFill>
                <a:latin typeface="Arial" panose="020B0604020202020204" pitchFamily="34" charset="0"/>
              </a:rPr>
              <a:t>Vorlage 3.7.3 Stressmanagement (Coping)</a:t>
            </a:r>
            <a:endParaRPr lang="de-DE" b="1" i="1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9854" y="2067784"/>
            <a:ext cx="7136038" cy="5010727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6635864" y="796714"/>
            <a:ext cx="4771045" cy="65864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</a:pPr>
            <a:r>
              <a:rPr lang="de-DE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 gibt </a:t>
            </a:r>
            <a:r>
              <a:rPr lang="de-DE" sz="1600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drei Hauptwege (</a:t>
            </a:r>
            <a:r>
              <a:rPr lang="de-DE" sz="1600" b="1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Copingstrategien</a:t>
            </a:r>
            <a:r>
              <a:rPr lang="de-DE" sz="1600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</a:t>
            </a:r>
            <a:endParaRPr lang="de-DE" sz="1600" b="1" dirty="0" smtClean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>
              <a:lnSpc>
                <a:spcPct val="115000"/>
              </a:lnSpc>
            </a:pPr>
            <a:r>
              <a:rPr lang="de-DE" sz="16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 individuellen </a:t>
            </a:r>
            <a:r>
              <a:rPr lang="de-DE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Stressmanagements:</a:t>
            </a:r>
            <a:endParaRPr lang="de-DE" sz="1600" dirty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200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Breitbild</PresentationFormat>
  <Paragraphs>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</vt:lpstr>
      <vt:lpstr>Benutzerdefiniertes Design</vt:lpstr>
      <vt:lpstr>PowerPoint-Präsentation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Welz, Annika (LZG-RLP)</dc:creator>
  <cp:lastModifiedBy>Welz, Annika (LZG-RLP)</cp:lastModifiedBy>
  <cp:revision>15</cp:revision>
  <dcterms:created xsi:type="dcterms:W3CDTF">2019-01-17T10:21:00Z</dcterms:created>
  <dcterms:modified xsi:type="dcterms:W3CDTF">2019-01-23T16:34:36Z</dcterms:modified>
</cp:coreProperties>
</file>