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sldIdLst>
    <p:sldId id="256" r:id="rId3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9" autoAdjust="0"/>
    <p:restoredTop sz="94717" autoAdjust="0"/>
  </p:normalViewPr>
  <p:slideViewPr>
    <p:cSldViewPr snapToGrid="0">
      <p:cViewPr varScale="1">
        <p:scale>
          <a:sx n="83" d="100"/>
          <a:sy n="83" d="100"/>
        </p:scale>
        <p:origin x="686" y="4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1.xml"/><Relationship Id="rId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363956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31986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5160350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05617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9090902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3766263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880326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8225196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103611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112285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073327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2799486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360530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5689017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70818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11219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0290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1517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42960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46506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793464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0849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D81737-5AB8-479D-9D45-14E318945B84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 dirty="0" smtClean="0"/>
              <a:t>Curriculum: Gesundheitsführerschein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12F3A0-8D3D-46F7-8B1D-C4C1FB93136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623006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6B6B99-D99E-45F8-8983-228BFBB7A6AE}" type="datetimeFigureOut">
              <a:rPr lang="de-DE" smtClean="0"/>
              <a:t>21.01.2019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E43346-0C01-4B1D-B1F6-739C5666DF3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463073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>
          <a:xfrm>
            <a:off x="1765010" y="832403"/>
            <a:ext cx="8875279" cy="6298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Bef>
                <a:spcPts val="1000"/>
              </a:spcBef>
              <a:spcAft>
                <a:spcPts val="0"/>
              </a:spcAft>
            </a:pPr>
            <a:r>
              <a:rPr lang="de-DE" b="1" i="1" dirty="0">
                <a:latin typeface="Arial" panose="020B0604020202020204" pitchFamily="34" charset="0"/>
              </a:rPr>
              <a:t>Vorlage V 1.4.2 C Die Zusatzstoffe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dirty="0">
                <a:latin typeface="Arial" panose="020B0604020202020204" pitchFamily="34" charset="0"/>
                <a:ea typeface="Times New Roman" panose="02020603050405020304" pitchFamily="18" charset="0"/>
              </a:rPr>
              <a:t> </a:t>
            </a:r>
            <a:endParaRPr lang="de-DE" dirty="0"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b="1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Die Zusatzstoffe</a:t>
            </a:r>
            <a:endParaRPr lang="de-DE" sz="16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Lebensmittelzusatzstoffe sind im Zutatenverzeichnis zu kennzeichnen.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Sie lassen sich am </a:t>
            </a:r>
            <a:r>
              <a:rPr lang="de-DE" sz="1600" b="1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Klassennamen </a:t>
            </a: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und der </a:t>
            </a:r>
            <a:r>
              <a:rPr lang="de-DE" sz="1600" b="1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E-Nummer</a:t>
            </a: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erkennen: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z. B. Verdickungsmittel E 412 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oder Säuerungsmittel E 330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b="1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An Stelle der E-Nummer</a:t>
            </a: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kann auch die </a:t>
            </a:r>
            <a:r>
              <a:rPr lang="de-DE" sz="1600" b="1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genaue Bezeichnung</a:t>
            </a: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erscheinen: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z. B. Verdickungsmittel </a:t>
            </a:r>
            <a:r>
              <a:rPr lang="de-DE" sz="1600" dirty="0" err="1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Guarkernmehl</a:t>
            </a: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oder Säuerungsmittel </a:t>
            </a:r>
            <a:r>
              <a:rPr lang="de-DE" sz="1600" dirty="0" err="1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Citronensäure</a:t>
            </a:r>
            <a:endParaRPr lang="de-DE" sz="16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 </a:t>
            </a:r>
          </a:p>
          <a:p>
            <a:r>
              <a:rPr lang="de-DE" dirty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de-DE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de-DE" dirty="0">
                <a:latin typeface="Arial" panose="020B0604020202020204" pitchFamily="34" charset="0"/>
                <a:ea typeface="Times New Roman" panose="02020603050405020304" pitchFamily="18" charset="0"/>
              </a:rPr>
              <a:t> </a:t>
            </a:r>
            <a:endParaRPr lang="de-DE" dirty="0"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de-DE" dirty="0">
                <a:latin typeface="Arial" panose="020B0604020202020204" pitchFamily="34" charset="0"/>
                <a:ea typeface="Times New Roman" panose="02020603050405020304" pitchFamily="18" charset="0"/>
              </a:rPr>
              <a:t> </a:t>
            </a:r>
            <a:endParaRPr lang="de-DE" dirty="0"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r>
              <a:rPr lang="de-DE" dirty="0">
                <a:solidFill>
                  <a:srgbClr val="141413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/>
            </a:r>
            <a:br>
              <a:rPr lang="de-DE" dirty="0">
                <a:solidFill>
                  <a:srgbClr val="141413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</a:br>
            <a:endParaRPr lang="de-DE" sz="1600" dirty="0"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/>
            </a:r>
            <a:br>
              <a:rPr lang="de-DE" sz="16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</a:br>
            <a:endParaRPr lang="de-DE" sz="1600" dirty="0">
              <a:effectLst/>
              <a:latin typeface="Arial" panose="020B0604020202020204" pitchFamily="34" charset="0"/>
              <a:ea typeface="Times New Roman" panose="02020603050405020304" pitchFamily="18" charset="0"/>
              <a:cs typeface="Arial" panose="020B0604020202020204" pitchFamily="34" charset="0"/>
            </a:endParaRPr>
          </a:p>
        </p:txBody>
      </p:sp>
      <p:sp>
        <p:nvSpPr>
          <p:cNvPr id="5" name="Textfeld 4"/>
          <p:cNvSpPr txBox="1"/>
          <p:nvPr/>
        </p:nvSpPr>
        <p:spPr>
          <a:xfrm>
            <a:off x="4552949" y="6372225"/>
            <a:ext cx="41814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i="1" dirty="0" smtClean="0">
                <a:latin typeface="Arial" panose="020B0604020202020204" pitchFamily="34" charset="0"/>
                <a:cs typeface="Arial" panose="020B0604020202020204" pitchFamily="34" charset="0"/>
              </a:rPr>
              <a:t>Curriculum: Gesundheitsführerschein</a:t>
            </a:r>
            <a:endParaRPr lang="de-DE" sz="1400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522005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Benutzerdefiniertes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Breitbild</PresentationFormat>
  <Paragraphs>20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2</vt:i4>
      </vt:variant>
      <vt:variant>
        <vt:lpstr>Folientitel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Times New Roman</vt:lpstr>
      <vt:lpstr>Office</vt:lpstr>
      <vt:lpstr>Benutzerdefiniertes Design</vt:lpstr>
      <vt:lpstr>PowerPoint-Präsentation</vt:lpstr>
    </vt:vector>
  </TitlesOfParts>
  <Company>Hewlett-Packard Company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Welz, Annika (LZG-RLP)</dc:creator>
  <cp:lastModifiedBy>Welz, Annika (LZG-RLP)</cp:lastModifiedBy>
  <cp:revision>12</cp:revision>
  <dcterms:created xsi:type="dcterms:W3CDTF">2019-01-17T10:21:00Z</dcterms:created>
  <dcterms:modified xsi:type="dcterms:W3CDTF">2019-01-21T14:07:45Z</dcterms:modified>
</cp:coreProperties>
</file>

<file path=docProps/thumbnail.jpeg>
</file>