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56" r:id="rId3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19" autoAdjust="0"/>
    <p:restoredTop sz="94717" autoAdjust="0"/>
  </p:normalViewPr>
  <p:slideViewPr>
    <p:cSldViewPr snapToGrid="0">
      <p:cViewPr varScale="1">
        <p:scale>
          <a:sx n="83" d="100"/>
          <a:sy n="83" d="100"/>
        </p:scale>
        <p:origin x="686" y="67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1.xml"/><Relationship Id="rId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81737-5AB8-479D-9D45-14E318945B84}" type="datetimeFigureOut">
              <a:rPr lang="de-DE" smtClean="0"/>
              <a:t>21.01.2019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Curriculum: Gesundheitsführerschein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2F3A0-8D3D-46F7-8B1D-C4C1FB931362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1363956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81737-5AB8-479D-9D45-14E318945B84}" type="datetimeFigureOut">
              <a:rPr lang="de-DE" smtClean="0"/>
              <a:t>21.01.2019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2F3A0-8D3D-46F7-8B1D-C4C1FB93136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431986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81737-5AB8-479D-9D45-14E318945B84}" type="datetimeFigureOut">
              <a:rPr lang="de-DE" smtClean="0"/>
              <a:t>21.01.2019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2F3A0-8D3D-46F7-8B1D-C4C1FB93136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5160350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6B99-D99E-45F8-8983-228BFBB7A6AE}" type="datetimeFigureOut">
              <a:rPr lang="de-DE" smtClean="0"/>
              <a:t>21.01.2019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6056176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6B99-D99E-45F8-8983-228BFBB7A6AE}" type="datetimeFigureOut">
              <a:rPr lang="de-DE" smtClean="0"/>
              <a:t>21.01.2019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9090902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6B99-D99E-45F8-8983-228BFBB7A6AE}" type="datetimeFigureOut">
              <a:rPr lang="de-DE" smtClean="0"/>
              <a:t>21.01.2019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3766263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6B99-D99E-45F8-8983-228BFBB7A6AE}" type="datetimeFigureOut">
              <a:rPr lang="de-DE" smtClean="0"/>
              <a:t>21.01.2019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9880326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6B99-D99E-45F8-8983-228BFBB7A6AE}" type="datetimeFigureOut">
              <a:rPr lang="de-DE" smtClean="0"/>
              <a:t>21.01.2019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8225196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6B99-D99E-45F8-8983-228BFBB7A6AE}" type="datetimeFigureOut">
              <a:rPr lang="de-DE" smtClean="0"/>
              <a:t>21.01.2019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0103611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6B99-D99E-45F8-8983-228BFBB7A6AE}" type="datetimeFigureOut">
              <a:rPr lang="de-DE" smtClean="0"/>
              <a:t>21.01.2019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6112285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6B99-D99E-45F8-8983-228BFBB7A6AE}" type="datetimeFigureOut">
              <a:rPr lang="de-DE" smtClean="0"/>
              <a:t>21.01.2019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073327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81737-5AB8-479D-9D45-14E318945B84}" type="datetimeFigureOut">
              <a:rPr lang="de-DE" smtClean="0"/>
              <a:t>21.01.2019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2F3A0-8D3D-46F7-8B1D-C4C1FB93136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2799486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6B99-D99E-45F8-8983-228BFBB7A6AE}" type="datetimeFigureOut">
              <a:rPr lang="de-DE" smtClean="0"/>
              <a:t>21.01.2019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3605304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6B99-D99E-45F8-8983-228BFBB7A6AE}" type="datetimeFigureOut">
              <a:rPr lang="de-DE" smtClean="0"/>
              <a:t>21.01.2019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5689017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6B99-D99E-45F8-8983-228BFBB7A6AE}" type="datetimeFigureOut">
              <a:rPr lang="de-DE" smtClean="0"/>
              <a:t>21.01.2019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370818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81737-5AB8-479D-9D45-14E318945B84}" type="datetimeFigureOut">
              <a:rPr lang="de-DE" smtClean="0"/>
              <a:t>21.01.2019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2F3A0-8D3D-46F7-8B1D-C4C1FB93136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711219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81737-5AB8-479D-9D45-14E318945B84}" type="datetimeFigureOut">
              <a:rPr lang="de-DE" smtClean="0"/>
              <a:t>21.01.2019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2F3A0-8D3D-46F7-8B1D-C4C1FB93136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10290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81737-5AB8-479D-9D45-14E318945B84}" type="datetimeFigureOut">
              <a:rPr lang="de-DE" smtClean="0"/>
              <a:t>21.01.2019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2F3A0-8D3D-46F7-8B1D-C4C1FB93136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31517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81737-5AB8-479D-9D45-14E318945B84}" type="datetimeFigureOut">
              <a:rPr lang="de-DE" smtClean="0"/>
              <a:t>21.01.2019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2F3A0-8D3D-46F7-8B1D-C4C1FB93136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042960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Curriculum: Gesundheitsführerschein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0465066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81737-5AB8-479D-9D45-14E318945B84}" type="datetimeFigureOut">
              <a:rPr lang="de-DE" smtClean="0"/>
              <a:t>21.01.2019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2F3A0-8D3D-46F7-8B1D-C4C1FB93136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793464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81737-5AB8-479D-9D45-14E318945B84}" type="datetimeFigureOut">
              <a:rPr lang="de-DE" smtClean="0"/>
              <a:t>21.01.2019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2F3A0-8D3D-46F7-8B1D-C4C1FB93136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0849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D81737-5AB8-479D-9D45-14E318945B84}" type="datetimeFigureOut">
              <a:rPr lang="de-DE" smtClean="0"/>
              <a:t>21.01.2019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dirty="0" smtClean="0"/>
              <a:t>Curriculum: Gesundheitsführerschein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12F3A0-8D3D-46F7-8B1D-C4C1FB93136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623006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6B6B99-D99E-45F8-8983-228BFBB7A6AE}" type="datetimeFigureOut">
              <a:rPr lang="de-DE" smtClean="0"/>
              <a:t>21.01.2019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463073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3"/>
          <p:cNvSpPr/>
          <p:nvPr/>
        </p:nvSpPr>
        <p:spPr>
          <a:xfrm>
            <a:off x="1552575" y="666750"/>
            <a:ext cx="7867650" cy="56282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</a:pPr>
            <a:r>
              <a:rPr lang="de-DE" b="1" i="1" dirty="0">
                <a:latin typeface="Arial" panose="020B0604020202020204" pitchFamily="34" charset="0"/>
              </a:rPr>
              <a:t>Vorlage V 1.1.2 A Einflüsse auf das Essverhalten (Auswahl)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de-DE" dirty="0">
                <a:latin typeface="Calibri" panose="020F0502020204030204" pitchFamily="34" charset="0"/>
                <a:ea typeface="Times New Roman" panose="02020603050405020304" pitchFamily="18" charset="0"/>
              </a:rPr>
              <a:t> 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de-DE" sz="1600" b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Einflüsse auf das Essverhalten:</a:t>
            </a:r>
            <a:endParaRPr lang="de-DE" sz="1600" dirty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de-DE" sz="16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de-DE" sz="16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Emotionen (Stress, Frust, Angst)</a:t>
            </a: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de-DE" sz="16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Lebensmittelangebot / -verfügbarkeit</a:t>
            </a: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de-DE" sz="16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Einkommenssituation</a:t>
            </a: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de-DE" sz="16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Lebensmittelpreise</a:t>
            </a: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de-DE" sz="16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Kochfertigkeiten/Ernährungswissen</a:t>
            </a: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de-DE" sz="16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Schmackhaftigkeit</a:t>
            </a: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de-DE" sz="16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Ablenkung (Essen nebenbei)</a:t>
            </a: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de-DE" sz="16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Gewohnheiten / kulturelle oder regionale Prägung</a:t>
            </a: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de-DE" sz="16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Ernährungserziehung</a:t>
            </a: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de-DE" sz="16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Umfeld beim Essen (Freunde, Familie, allein)</a:t>
            </a: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de-DE" sz="16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Portionsgröße</a:t>
            </a: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de-DE" sz="16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Lebensmittelkennzeichnung</a:t>
            </a: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de-DE" sz="16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Werbung</a:t>
            </a:r>
          </a:p>
          <a:p>
            <a:r>
              <a:rPr lang="de-DE" dirty="0">
                <a:latin typeface="Calibri" panose="020F0502020204030204" pitchFamily="34" charset="0"/>
                <a:ea typeface="Times New Roman" panose="02020603050405020304" pitchFamily="18" charset="0"/>
              </a:rPr>
              <a:t/>
            </a:r>
            <a:br>
              <a:rPr lang="de-DE" dirty="0">
                <a:latin typeface="Calibri" panose="020F0502020204030204" pitchFamily="34" charset="0"/>
                <a:ea typeface="Times New Roman" panose="02020603050405020304" pitchFamily="18" charset="0"/>
              </a:rPr>
            </a:br>
            <a:endParaRPr lang="de-DE" sz="16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5" name="Textfeld 4"/>
          <p:cNvSpPr txBox="1"/>
          <p:nvPr/>
        </p:nvSpPr>
        <p:spPr>
          <a:xfrm>
            <a:off x="4552949" y="6372225"/>
            <a:ext cx="41814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i="1" dirty="0" smtClean="0">
                <a:latin typeface="Arial" panose="020B0604020202020204" pitchFamily="34" charset="0"/>
                <a:cs typeface="Arial" panose="020B0604020202020204" pitchFamily="34" charset="0"/>
              </a:rPr>
              <a:t>Curriculum: Gesundheitsführerschein</a:t>
            </a:r>
            <a:endParaRPr lang="de-DE" sz="14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5220055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Benutzerdefiniertes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14</Words>
  <Application>Microsoft Office PowerPoint</Application>
  <PresentationFormat>Breitbild</PresentationFormat>
  <Paragraphs>19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2</vt:i4>
      </vt:variant>
      <vt:variant>
        <vt:lpstr>Folientitel</vt:lpstr>
      </vt:variant>
      <vt:variant>
        <vt:i4>1</vt:i4>
      </vt:variant>
    </vt:vector>
  </HeadingPairs>
  <TitlesOfParts>
    <vt:vector size="8" baseType="lpstr">
      <vt:lpstr>Arial</vt:lpstr>
      <vt:lpstr>Calibri</vt:lpstr>
      <vt:lpstr>Calibri Light</vt:lpstr>
      <vt:lpstr>Symbol</vt:lpstr>
      <vt:lpstr>Times New Roman</vt:lpstr>
      <vt:lpstr>Office</vt:lpstr>
      <vt:lpstr>Benutzerdefiniertes Design</vt:lpstr>
      <vt:lpstr>PowerPoint-Präsentation</vt:lpstr>
    </vt:vector>
  </TitlesOfParts>
  <Company>Hewlett-Packard Company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Welz, Annika (LZG-RLP)</dc:creator>
  <cp:lastModifiedBy>Welz, Annika (LZG-RLP)</cp:lastModifiedBy>
  <cp:revision>3</cp:revision>
  <dcterms:created xsi:type="dcterms:W3CDTF">2019-01-17T10:21:00Z</dcterms:created>
  <dcterms:modified xsi:type="dcterms:W3CDTF">2019-01-21T12:48:49Z</dcterms:modified>
</cp:coreProperties>
</file>