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0" d="100"/>
          <a:sy n="80" d="100"/>
        </p:scale>
        <p:origin x="58" y="12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084248" y="241866"/>
            <a:ext cx="4955074" cy="3903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Vorlage 3.8.3 A Regelsätze für Hartz IV 2019</a:t>
            </a:r>
            <a:endParaRPr lang="de-DE" b="1" i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161653" y="632229"/>
            <a:ext cx="2922595" cy="357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Regelsätze für Hartz IV 2019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096667"/>
              </p:ext>
            </p:extLst>
          </p:nvPr>
        </p:nvGraphicFramePr>
        <p:xfrm>
          <a:off x="1161653" y="1199929"/>
          <a:ext cx="7781925" cy="251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4300">
                  <a:extLst>
                    <a:ext uri="{9D8B030D-6E8A-4147-A177-3AD203B41FA5}">
                      <a16:colId xmlns:a16="http://schemas.microsoft.com/office/drawing/2014/main" val="1486898286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3438656408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630936931"/>
                    </a:ext>
                  </a:extLst>
                </a:gridCol>
              </a:tblGrid>
              <a:tr h="315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Alleinstehend/Alleinerziehend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424 Euro 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1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946795870"/>
                  </a:ext>
                </a:extLst>
              </a:tr>
              <a:tr h="315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Paare/Bedarfsgemeinschaften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382 Euro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2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662926310"/>
                  </a:ext>
                </a:extLst>
              </a:tr>
              <a:tr h="315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Erwachsene im Haushalt anderer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339 Euro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3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3334021750"/>
                  </a:ext>
                </a:extLst>
              </a:tr>
              <a:tr h="627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Jugendliche von 14 bis unter 17 Jahren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322 Euro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4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737756807"/>
                  </a:ext>
                </a:extLst>
              </a:tr>
              <a:tr h="315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Kinder von 6 bis unter 13 Jahren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302 Euro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5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55825370"/>
                  </a:ext>
                </a:extLst>
              </a:tr>
              <a:tr h="627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Kinder von 0 bis 5 Jahre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245 Euro 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Regelbedarfsstufe 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413672643"/>
                  </a:ext>
                </a:extLst>
              </a:tr>
            </a:tbl>
          </a:graphicData>
        </a:graphic>
      </p:graphicFrame>
      <p:sp>
        <p:nvSpPr>
          <p:cNvPr id="14" name="Rechteck 13"/>
          <p:cNvSpPr/>
          <p:nvPr/>
        </p:nvSpPr>
        <p:spPr>
          <a:xfrm>
            <a:off x="1161653" y="3989242"/>
            <a:ext cx="9172575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34,86% Prozent des Regelsatzes sind für Nahrung und alkoholfreie Getränke vorgesehen.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61653" y="4649734"/>
            <a:ext cx="8334375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 Tag sind das: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4,93 € für eine erwachsene Person (bei 30 Tagen im Monat)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8,88 € für zwei erwachsene Personen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16,13 € für eine Familie mit zwei schulpflichtigen Kindern (eines zwischen 6 und 13 Jahren und eines zwischen 14 und 17 Jahren)</a:t>
            </a:r>
            <a:endParaRPr lang="de-D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Breitbild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17</cp:revision>
  <dcterms:created xsi:type="dcterms:W3CDTF">2019-01-17T10:21:00Z</dcterms:created>
  <dcterms:modified xsi:type="dcterms:W3CDTF">2019-01-23T17:04:14Z</dcterms:modified>
</cp:coreProperties>
</file>